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 id="2147483660" r:id="rId2"/>
    <p:sldMasterId id="2147483916" r:id="rId3"/>
    <p:sldMasterId id="2147484287" r:id="rId4"/>
    <p:sldMasterId id="2147484518" r:id="rId5"/>
  </p:sldMasterIdLst>
  <p:notesMasterIdLst>
    <p:notesMasterId r:id="rId127"/>
  </p:notesMasterIdLst>
  <p:handoutMasterIdLst>
    <p:handoutMasterId r:id="rId128"/>
  </p:handoutMasterIdLst>
  <p:sldIdLst>
    <p:sldId id="338" r:id="rId6"/>
    <p:sldId id="415" r:id="rId7"/>
    <p:sldId id="258" r:id="rId8"/>
    <p:sldId id="375" r:id="rId9"/>
    <p:sldId id="376" r:id="rId10"/>
    <p:sldId id="368" r:id="rId11"/>
    <p:sldId id="369" r:id="rId12"/>
    <p:sldId id="377" r:id="rId13"/>
    <p:sldId id="401" r:id="rId14"/>
    <p:sldId id="492" r:id="rId15"/>
    <p:sldId id="503" r:id="rId16"/>
    <p:sldId id="372" r:id="rId17"/>
    <p:sldId id="498" r:id="rId18"/>
    <p:sldId id="499" r:id="rId19"/>
    <p:sldId id="500" r:id="rId20"/>
    <p:sldId id="501" r:id="rId21"/>
    <p:sldId id="502" r:id="rId22"/>
    <p:sldId id="801" r:id="rId23"/>
    <p:sldId id="796" r:id="rId24"/>
    <p:sldId id="504" r:id="rId25"/>
    <p:sldId id="505" r:id="rId26"/>
    <p:sldId id="805" r:id="rId27"/>
    <p:sldId id="806" r:id="rId28"/>
    <p:sldId id="807" r:id="rId29"/>
    <p:sldId id="506" r:id="rId30"/>
    <p:sldId id="808" r:id="rId31"/>
    <p:sldId id="809" r:id="rId32"/>
    <p:sldId id="810" r:id="rId33"/>
    <p:sldId id="811" r:id="rId34"/>
    <p:sldId id="812" r:id="rId35"/>
    <p:sldId id="813" r:id="rId36"/>
    <p:sldId id="814" r:id="rId37"/>
    <p:sldId id="816" r:id="rId38"/>
    <p:sldId id="817" r:id="rId39"/>
    <p:sldId id="818" r:id="rId40"/>
    <p:sldId id="819" r:id="rId41"/>
    <p:sldId id="820" r:id="rId42"/>
    <p:sldId id="821" r:id="rId43"/>
    <p:sldId id="822" r:id="rId44"/>
    <p:sldId id="823" r:id="rId45"/>
    <p:sldId id="824" r:id="rId46"/>
    <p:sldId id="825" r:id="rId47"/>
    <p:sldId id="826" r:id="rId48"/>
    <p:sldId id="827" r:id="rId49"/>
    <p:sldId id="828" r:id="rId50"/>
    <p:sldId id="829" r:id="rId51"/>
    <p:sldId id="830" r:id="rId52"/>
    <p:sldId id="831" r:id="rId53"/>
    <p:sldId id="832" r:id="rId54"/>
    <p:sldId id="833" r:id="rId55"/>
    <p:sldId id="834" r:id="rId56"/>
    <p:sldId id="835" r:id="rId57"/>
    <p:sldId id="836" r:id="rId58"/>
    <p:sldId id="784" r:id="rId59"/>
    <p:sldId id="590" r:id="rId60"/>
    <p:sldId id="262" r:id="rId61"/>
    <p:sldId id="263" r:id="rId62"/>
    <p:sldId id="264" r:id="rId63"/>
    <p:sldId id="265" r:id="rId64"/>
    <p:sldId id="847" r:id="rId65"/>
    <p:sldId id="266" r:id="rId66"/>
    <p:sldId id="267" r:id="rId67"/>
    <p:sldId id="635" r:id="rId68"/>
    <p:sldId id="842" r:id="rId69"/>
    <p:sldId id="268" r:id="rId70"/>
    <p:sldId id="269" r:id="rId71"/>
    <p:sldId id="852" r:id="rId72"/>
    <p:sldId id="636" r:id="rId73"/>
    <p:sldId id="270" r:id="rId74"/>
    <p:sldId id="271" r:id="rId75"/>
    <p:sldId id="272" r:id="rId76"/>
    <p:sldId id="273" r:id="rId77"/>
    <p:sldId id="558" r:id="rId78"/>
    <p:sldId id="559" r:id="rId79"/>
    <p:sldId id="560" r:id="rId80"/>
    <p:sldId id="414" r:id="rId81"/>
    <p:sldId id="390" r:id="rId82"/>
    <p:sldId id="551" r:id="rId83"/>
    <p:sldId id="419" r:id="rId84"/>
    <p:sldId id="552" r:id="rId85"/>
    <p:sldId id="528" r:id="rId86"/>
    <p:sldId id="529" r:id="rId87"/>
    <p:sldId id="532" r:id="rId88"/>
    <p:sldId id="425" r:id="rId89"/>
    <p:sldId id="424" r:id="rId90"/>
    <p:sldId id="426" r:id="rId91"/>
    <p:sldId id="428" r:id="rId92"/>
    <p:sldId id="429" r:id="rId93"/>
    <p:sldId id="554" r:id="rId94"/>
    <p:sldId id="430" r:id="rId95"/>
    <p:sldId id="494" r:id="rId96"/>
    <p:sldId id="495" r:id="rId97"/>
    <p:sldId id="496" r:id="rId98"/>
    <p:sldId id="497" r:id="rId99"/>
    <p:sldId id="436" r:id="rId100"/>
    <p:sldId id="437" r:id="rId101"/>
    <p:sldId id="438" r:id="rId102"/>
    <p:sldId id="439" r:id="rId103"/>
    <p:sldId id="555" r:id="rId104"/>
    <p:sldId id="440" r:id="rId105"/>
    <p:sldId id="441" r:id="rId106"/>
    <p:sldId id="442" r:id="rId107"/>
    <p:sldId id="556" r:id="rId108"/>
    <p:sldId id="443" r:id="rId109"/>
    <p:sldId id="882" r:id="rId110"/>
    <p:sldId id="883" r:id="rId111"/>
    <p:sldId id="884" r:id="rId112"/>
    <p:sldId id="533" r:id="rId113"/>
    <p:sldId id="534" r:id="rId114"/>
    <p:sldId id="535" r:id="rId115"/>
    <p:sldId id="536" r:id="rId116"/>
    <p:sldId id="538" r:id="rId117"/>
    <p:sldId id="448" r:id="rId118"/>
    <p:sldId id="557" r:id="rId119"/>
    <p:sldId id="449" r:id="rId120"/>
    <p:sldId id="488" r:id="rId121"/>
    <p:sldId id="887" r:id="rId122"/>
    <p:sldId id="888" r:id="rId123"/>
    <p:sldId id="539" r:id="rId124"/>
    <p:sldId id="540" r:id="rId125"/>
    <p:sldId id="489" r:id="rId126"/>
  </p:sldIdLst>
  <p:sldSz cx="9144000" cy="6858000" type="screen4x3"/>
  <p:notesSz cx="7315200" cy="9601200"/>
  <p:embeddedFontLst>
    <p:embeddedFont>
      <p:font typeface="Book Antiqua" panose="02040602050305030304" pitchFamily="18" charset="0"/>
      <p:regular r:id="rId129"/>
      <p:bold r:id="rId130"/>
      <p:italic r:id="rId131"/>
      <p:boldItalic r:id="rId132"/>
    </p:embeddedFont>
    <p:embeddedFont>
      <p:font typeface="Tahoma" panose="020B0604030504040204" pitchFamily="34" charset="0"/>
      <p:regular r:id="rId133"/>
      <p:bold r:id="rId134"/>
    </p:embeddedFont>
    <p:embeddedFont>
      <p:font typeface="Verdana" panose="020B0604030504040204" pitchFamily="34" charset="0"/>
      <p:regular r:id="rId135"/>
      <p:bold r:id="rId136"/>
      <p:italic r:id="rId137"/>
      <p:boldItalic r:id="rId138"/>
    </p:embeddedFont>
  </p:embeddedFontLst>
  <p:defaultTextStyle>
    <a:defPPr>
      <a:defRPr lang="en-US"/>
    </a:defPPr>
    <a:lvl1pPr algn="l" rtl="0" eaLnBrk="0" fontAlgn="base" hangingPunct="0">
      <a:spcBef>
        <a:spcPct val="0"/>
      </a:spcBef>
      <a:spcAft>
        <a:spcPct val="0"/>
      </a:spcAft>
      <a:defRPr sz="2400" u="sng"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u="sng"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u="sng"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u="sng"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u="sng" kern="1200">
        <a:solidFill>
          <a:schemeClr val="tx1"/>
        </a:solidFill>
        <a:latin typeface="Times New Roman" panose="02020603050405020304" pitchFamily="18" charset="0"/>
        <a:ea typeface="+mn-ea"/>
        <a:cs typeface="+mn-cs"/>
      </a:defRPr>
    </a:lvl5pPr>
    <a:lvl6pPr marL="2286000" algn="l" defTabSz="914400" rtl="0" eaLnBrk="1" latinLnBrk="0" hangingPunct="1">
      <a:defRPr sz="2400" u="sng" kern="1200">
        <a:solidFill>
          <a:schemeClr val="tx1"/>
        </a:solidFill>
        <a:latin typeface="Times New Roman" panose="02020603050405020304" pitchFamily="18" charset="0"/>
        <a:ea typeface="+mn-ea"/>
        <a:cs typeface="+mn-cs"/>
      </a:defRPr>
    </a:lvl6pPr>
    <a:lvl7pPr marL="2743200" algn="l" defTabSz="914400" rtl="0" eaLnBrk="1" latinLnBrk="0" hangingPunct="1">
      <a:defRPr sz="2400" u="sng" kern="1200">
        <a:solidFill>
          <a:schemeClr val="tx1"/>
        </a:solidFill>
        <a:latin typeface="Times New Roman" panose="02020603050405020304" pitchFamily="18" charset="0"/>
        <a:ea typeface="+mn-ea"/>
        <a:cs typeface="+mn-cs"/>
      </a:defRPr>
    </a:lvl7pPr>
    <a:lvl8pPr marL="3200400" algn="l" defTabSz="914400" rtl="0" eaLnBrk="1" latinLnBrk="0" hangingPunct="1">
      <a:defRPr sz="2400" u="sng" kern="1200">
        <a:solidFill>
          <a:schemeClr val="tx1"/>
        </a:solidFill>
        <a:latin typeface="Times New Roman" panose="02020603050405020304" pitchFamily="18" charset="0"/>
        <a:ea typeface="+mn-ea"/>
        <a:cs typeface="+mn-cs"/>
      </a:defRPr>
    </a:lvl8pPr>
    <a:lvl9pPr marL="3657600" algn="l" defTabSz="914400" rtl="0" eaLnBrk="1" latinLnBrk="0" hangingPunct="1">
      <a:defRPr sz="2400" u="sng"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934">
          <p15:clr>
            <a:srgbClr val="A4A3A4"/>
          </p15:clr>
        </p15:guide>
        <p15:guide id="2" pos="2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CCFFFF"/>
    <a:srgbClr val="FFFFCC"/>
    <a:srgbClr val="9933FF"/>
    <a:srgbClr val="990033"/>
    <a:srgbClr val="CC66FF"/>
    <a:srgbClr val="99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59" autoAdjust="0"/>
    <p:restoredTop sz="93725" autoAdjust="0"/>
  </p:normalViewPr>
  <p:slideViewPr>
    <p:cSldViewPr snapToGrid="0">
      <p:cViewPr varScale="1">
        <p:scale>
          <a:sx n="70" d="100"/>
          <a:sy n="70" d="100"/>
        </p:scale>
        <p:origin x="1236" y="64"/>
      </p:cViewPr>
      <p:guideLst>
        <p:guide orient="horz" pos="1934"/>
        <p:guide pos="2843"/>
      </p:guideLst>
    </p:cSldViewPr>
  </p:slideViewPr>
  <p:outlineViewPr>
    <p:cViewPr>
      <p:scale>
        <a:sx n="33" d="100"/>
        <a:sy n="33" d="100"/>
      </p:scale>
      <p:origin x="0" y="-8851"/>
    </p:cViewPr>
  </p:outlineViewPr>
  <p:notesTextViewPr>
    <p:cViewPr>
      <p:scale>
        <a:sx n="100" d="100"/>
        <a:sy n="100" d="100"/>
      </p:scale>
      <p:origin x="0" y="0"/>
    </p:cViewPr>
  </p:notesTextViewPr>
  <p:sorterViewPr>
    <p:cViewPr varScale="1">
      <p:scale>
        <a:sx n="1" d="1"/>
        <a:sy n="1" d="1"/>
      </p:scale>
      <p:origin x="0" y="-864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0.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6.fntdata"/><Relationship Id="rId139"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font" Target="fonts/font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2.fntdata"/><Relationship Id="rId135" Type="http://schemas.openxmlformats.org/officeDocument/2006/relationships/font" Target="fonts/font7.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3.fntdata"/><Relationship Id="rId136"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4.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5.fntdata"/><Relationship Id="rId16"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i Dalili" userId="5fdd515e-a068-44b9-87cb-a793543b2048" providerId="ADAL" clId="{A66BF9CC-E7E7-4711-8A9D-2F0E732C801F}"/>
    <pc:docChg chg="delSld">
      <pc:chgData name="Shadi Dalili" userId="5fdd515e-a068-44b9-87cb-a793543b2048" providerId="ADAL" clId="{A66BF9CC-E7E7-4711-8A9D-2F0E732C801F}" dt="2024-08-31T16:22:40.551" v="1" actId="47"/>
      <pc:docMkLst>
        <pc:docMk/>
      </pc:docMkLst>
      <pc:sldChg chg="del">
        <pc:chgData name="Shadi Dalili" userId="5fdd515e-a068-44b9-87cb-a793543b2048" providerId="ADAL" clId="{A66BF9CC-E7E7-4711-8A9D-2F0E732C801F}" dt="2024-08-31T16:22:39.210" v="0" actId="47"/>
        <pc:sldMkLst>
          <pc:docMk/>
          <pc:sldMk cId="0" sldId="546"/>
        </pc:sldMkLst>
      </pc:sldChg>
      <pc:sldChg chg="del">
        <pc:chgData name="Shadi Dalili" userId="5fdd515e-a068-44b9-87cb-a793543b2048" providerId="ADAL" clId="{A66BF9CC-E7E7-4711-8A9D-2F0E732C801F}" dt="2024-08-31T16:22:40.551" v="1" actId="47"/>
        <pc:sldMkLst>
          <pc:docMk/>
          <pc:sldMk cId="0" sldId="5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D7FBAA6-9C7D-6CBE-6FD4-0F429F310F43}"/>
              </a:ext>
            </a:extLst>
          </p:cNvPr>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defTabSz="973138">
              <a:defRPr sz="1300" u="none"/>
            </a:lvl1pPr>
          </a:lstStyle>
          <a:p>
            <a:pPr>
              <a:defRPr/>
            </a:pPr>
            <a:endParaRPr lang="en-US"/>
          </a:p>
        </p:txBody>
      </p:sp>
      <p:sp>
        <p:nvSpPr>
          <p:cNvPr id="23555" name="Rectangle 3">
            <a:extLst>
              <a:ext uri="{FF2B5EF4-FFF2-40B4-BE49-F238E27FC236}">
                <a16:creationId xmlns:a16="http://schemas.microsoft.com/office/drawing/2014/main" id="{F454D1E7-BC0A-A4D6-88C4-48FC3974B437}"/>
              </a:ext>
            </a:extLst>
          </p:cNvPr>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algn="r" defTabSz="973138">
              <a:defRPr sz="1300" u="none"/>
            </a:lvl1pPr>
          </a:lstStyle>
          <a:p>
            <a:pPr>
              <a:defRPr/>
            </a:pPr>
            <a:endParaRPr lang="en-US"/>
          </a:p>
        </p:txBody>
      </p:sp>
      <p:sp>
        <p:nvSpPr>
          <p:cNvPr id="23556" name="Rectangle 4">
            <a:extLst>
              <a:ext uri="{FF2B5EF4-FFF2-40B4-BE49-F238E27FC236}">
                <a16:creationId xmlns:a16="http://schemas.microsoft.com/office/drawing/2014/main" id="{EB7C7BC8-9588-1986-7971-E91C0CD8101F}"/>
              </a:ext>
            </a:extLst>
          </p:cNvPr>
          <p:cNvSpPr>
            <a:spLocks noGrp="1" noChangeArrowheads="1"/>
          </p:cNvSpPr>
          <p:nvPr>
            <p:ph type="ftr" sz="quarter" idx="2"/>
          </p:nvPr>
        </p:nvSpPr>
        <p:spPr bwMode="auto">
          <a:xfrm>
            <a:off x="0" y="9120188"/>
            <a:ext cx="3170238" cy="481012"/>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defTabSz="973138">
              <a:defRPr sz="1300" u="none"/>
            </a:lvl1pPr>
          </a:lstStyle>
          <a:p>
            <a:pPr>
              <a:defRPr/>
            </a:pPr>
            <a:endParaRPr lang="en-US"/>
          </a:p>
        </p:txBody>
      </p:sp>
      <p:sp>
        <p:nvSpPr>
          <p:cNvPr id="23557" name="Rectangle 5">
            <a:extLst>
              <a:ext uri="{FF2B5EF4-FFF2-40B4-BE49-F238E27FC236}">
                <a16:creationId xmlns:a16="http://schemas.microsoft.com/office/drawing/2014/main" id="{9A2B2FD0-E3D7-A370-868F-080FB9815153}"/>
              </a:ext>
            </a:extLst>
          </p:cNvPr>
          <p:cNvSpPr>
            <a:spLocks noGrp="1" noChangeArrowheads="1"/>
          </p:cNvSpPr>
          <p:nvPr>
            <p:ph type="sldNum" sz="quarter" idx="3"/>
          </p:nvPr>
        </p:nvSpPr>
        <p:spPr bwMode="auto">
          <a:xfrm>
            <a:off x="4144963" y="9120188"/>
            <a:ext cx="3170237" cy="481012"/>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algn="r" defTabSz="973138">
              <a:defRPr sz="1300" u="none"/>
            </a:lvl1pPr>
          </a:lstStyle>
          <a:p>
            <a:pPr>
              <a:defRPr/>
            </a:pPr>
            <a:fld id="{5A1204DD-A5CC-4CA7-885A-768B648DAD1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6:35.86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326 68 1935,'0'0'3096,"0"0"645,-10 0-387,-12 0-1935,-8 2 0,6 9 0,-12-3-258,8 7 258,-12-2-387,12 8 129,-5-1-387,10 10 0,-2-3 0,12 5-387,1 2 0,12 1-258,-2-1 258,13-1-387,9 0 258,8-2-258,6-9 0,8-4 0,3-5 129,6-9-129,0 0 129,-1-4-129,-4-7 0,-5-8 0,-5-1 0,-9-2 0,-9 0 0,-7-1 258,-6-1-258,-5 3 129,-12-1-129,-4 4 129,-7 1-129,-3 6 258,-4 4-387,-4 1 0,2 2 129,-1 5-129,1 8 258,4 3-258,4 0 129,6 5 0,4 2 129,7 0-129,5 1 0,2 0-129,9-4-129,4-5-387,11 4-903,-7-13-1161,8 1-1677,6-1 0,2-6-516,5-3-129</inkml:trace>
  <inkml:trace contextRef="#ctx0" brushRef="#br0" timeOffset="608">1177 134 387,'-15'-10'3096,"15"10"258,-35-2 258,14 2-1548,-11 5-258,-4 2-258,3 7 0,-9 0 0,12 6-129,-8-1-129,14 8-129,-1-2-129,16 2-258,1 0-129,9 4-258,9-6 129,14 0-387,6-4 0,10-5-129,4-4 0,4-6 0,4-5-387,-4-2-774,4 1-1548,-6-8-1677,-9-4-387,-3 0 0,-6-6-387</inkml:trace>
  <inkml:trace contextRef="#ctx0" brushRef="#br0" timeOffset="1028">1732 63 2838,'0'0'2967,"0"0"516,0 0-129,0 9-2322,7 8-129,6 3-129,4 5 387,-1-2-258,5 7-129,-6-4 258,2 1-387,-3-5-129,-2-3 0,-5-2 0,0-4-258,-7-13 129,2 14 0,-2-14-129,0 0-129,0 0 129,-3-8-129,3-4-258,8 0 387,6-1-387,8 4 129,3-4 0,10 4 129,0 3-129,5 6 129,-2 0 129,1 5 0,-5 3 129,-3 9-387,-7-3 516,-6 6-387,-6-1 129,-7 4-258,-6-1 258,-7-3-258,-7 2 0,-7-5 129,-2 1-129,-3-9 0,-1 2-258,-3-10 0,8 0-258,0-12-387,10 5-645,-1-11-903,13-2-2064,5 3 129,10-6-645,11 8 903</inkml:trace>
  <inkml:trace contextRef="#ctx0" brushRef="#br0" timeOffset="1600">2646 188 516,'-29'8'3096,"25"6"0,-6-3-516,8 6-516,2 0-516,3 4 0,10 1-645,-4 1 129,6-2-645,-3-1 129,1-4-387,-5-3 258,1-2 0,-9-11 129,0 0-129,0 0 0,0 0-129,-2-20 0,-6 4 129,1-10-516,-2 6 516,5-8-258,4 8 258,0-3-258,9 6 258,6 2-129,5 4 0,5 1 0,4 3 0,-1 1-129,3 2-129,2-1-258,-4 1-258,3 2-387,-7-5-1032,6 2-1548,-1 4-645,-4-5-129,8 6-258</inkml:trace>
  <inkml:trace contextRef="#ctx0" brushRef="#br0" timeOffset="2132">3305 170 2064,'0'0'2709,"-25"-14"258,9 14-1677,-4 0-129,-9 1 0,2 5 129,-11 0-129,8 5 258,-6-1-129,9 6-387,-2 0 0,10 2-258,4 0-129,10-2-387,5 0 129,6-5-129,8 2 0,8-7 0,6-2-258,-1-4 129,7 0 0,-4-8 258,3-2-387,-10-2 129,0-2-129,-8 1 0,-1-2 0,-10 3 0,0-2 0,-4 14 258,-2-17-129,2 17 387,-11-3 129,11 3 0,-3 8 129,6 6-129,4 1 387,8 5-645,3-2 258,3 2-516,5 3 0,0-10-774,4 7-258,-7-14-1548,2-6-1806,3 3 129,-10-4-516,6-6 258</inkml:trace>
  <inkml:trace contextRef="#ctx0" brushRef="#br0" timeOffset="2584">3593 228 5418,'13'1'3999,"-13"-1"-129,19 13-129,-4-1-2580,-5-1 0,8 4-516,-5-3 258,4 5-516,-4-5 387,1 1-516,-3-2 516,-1-4-645,-10-7 129,14 5 0,-14-5-129,8-7 258,-4-6-258,2-3 258,0-5-516,3 1 387,3-4-387,4 4 258,5 0-387,2 7 258,4 0 0,5 7 129,0 3-129,4 3 258,-3 6 0,0 3 0,-1 3 0,-3 5-129,-3-3 258,-3 3-516,-2-1 387,-5-3-774,2 5 129,-18-18-1161,28 22-1161,-10-16-1677,-3-6-387,6 0 129,-3-5-387</inkml:trace>
  <inkml:trace contextRef="#ctx0" brushRef="#br0" timeOffset="3048">4821 155 3354,'0'-15'2709,"-21"10"516,6 5-387,-10 1-2193,-7 0 129,-2 6 258,-6-3 258,7 6 129,-4 0 0,11 5 0,-1-5-129,18 7-129,0 0 129,11 4-516,12-1-129,14-1-387,7 0 258,7-4-645,6 3 129,2-10-516,5 2-645,-10-10-903,0 0-2064,-3-5-258,-12-10-129,-2 2-129</inkml:trace>
  <inkml:trace contextRef="#ctx0" brushRef="#br0" timeOffset="3364">4977-4 3999,'28'1'3483,"-17"2"0,12 14 0,-2 1-2193,-6 0-129,7 10 0,-8-4 0,8 8 129,-7-3-129,5 1-387,-6-1 129,1-1-387,-2-6 0,-1-3-258,-4-1 129,1-6-387,-9-12 129,18 6 129,-18-6-258,18-11 129,-6-1-258,2-2 258,5 1-258,2 1 258,5 2-258,1 4 129,3 5 129,2-1 129,-2 9 129,3 5-258,-6 0 387,1 5-258,-7 2 129,0-4-129,-4 3 129,-3-3-387,-2-2 129,-2 0 0,-10-13-258,14 15-129,-14-15-645,0 0-1290,0 0-2451,0 0 129,0 0-516,6-14-258</inkml:trace>
</inkml:ink>
</file>

<file path=ppt/ink/ink1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0:14.807"/>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133 210 1935,'9'-63'3741,"-7"35"258,-2-8 516,-2 4-2967,2 19 387,0-9 0,6 22-129,-6 0 129,13 17-645,-10 6-258,7 15-516,-6-1 129,6 6-516,-2 10 0,-2-10-387,5 7-516,-10-22-903,10 6-2193,-4-8-645,-5-8-258,1-5-258</inkml:trace>
  <inkml:trace contextRef="#ctx0" brushRef="#br0" timeOffset="287">0 504 11997,'46'2'4128,"-9"-2"-129,-5-11-516,14 11-4644,-9-3-1419,4-2-1419,0 7-645,-13-2 129,-2 5-258</inkml:trace>
  <inkml:trace contextRef="#ctx0" brushRef="#br0" timeOffset="451">118 634 7353,'0'0'3999,"0"0"0,50 9-387,-13-13-4257,5-14-2322,2 4-645,12-4-258,-6 1-516</inkml:trace>
  <inkml:trace contextRef="#ctx0" brushRef="#br0" timeOffset="700">766 7 7740,'19'-18'4386,"-19"18"-129,23 15-129,-4 15-2967,-12 1 0,7 15-258,-6 2 0,4 7-387,-5 7-129,1-8 0,-2 1-387,1-12 129,-3-3-129,-1-14 129,-2-9-258,-1-17-129,0 0-387,0 0-258,2-12 0,-2-8-258,5-1 258,-1-27 258,9 15 645,6 6 0,-1 0 387,12 15 516,-4-4 258,14 16-129,-7 0 129,5 21-516,-6-5-129,-1 11-258,-7-1 0,-6 3-129,-8 1-129,-10-1 0,0-29-129,-34 53 0,34-53-387,-78 36-129,78-36-1161,-102 29-774,48-25-1548,4-3-774,3-8 516,17-8-1032</inkml:trace>
  <inkml:trace contextRef="#ctx0" brushRef="#br0" timeOffset="1163">1310 188 9417,'52'26'4773,"-39"-3"-516,4 5 129,-10 6-2451,0 1-1677,0-1-129,0 1-129,-1-7 0,0 0 0,0-14 129,0 1-258,-6-15 258,0 0-129,14-2 0,-11-13 0,1-5 0,-1-11 0,1-4-258,0-2 258,3 0 0,-1-5 129,6 8 129,1-2 0,3 11-129,0 3 129,5 11-258,-1 2-129,2 6-258,7 5-516,-9-2-1290,15 10-645,-3-1-1677,0-6-129,9 5-258,-5-7 387</inkml:trace>
  <inkml:trace contextRef="#ctx0" brushRef="#br0" timeOffset="1495">2082 183 1806,'-4'-11'3741,"-19"7"258,4 7 0,-16-1-1032,0 3-1161,4 12-516,-7-5-516,8 12-129,2-5-258,8 11 0,9-5-387,8 4-129,9-7-129,12-1-129,10 0-129,3-10 0,9 0 258,2-10-258,1-1 387,-1-5-258,-4-8 129,-4-1 129,-6-8 129,-1-1 387,-13-5 129,0 7 387,-10-4 0,1 8 0,-5 1 258,0 16-129,0 0 129,0 0-387,-9 7-258,9 12-258,0 0-258,4 9 0,2-1-258,3-8-516,8 13-1032,-8-18-1290,5 6-1161,6-1-387,-3-10-129,5-4-258</inkml:trace>
  <inkml:trace contextRef="#ctx0" brushRef="#br0" timeOffset="1923">2484 256 11223,'14'6'4773,"0"31"-387,-9-18 0,4 6-3741,0 3-387,3-1-387,-6-5 0,6 2-129,-5-7 129,0-4 0,-7-13 0,0 0 0,11 0 129,-11-11 0,1-6-258,3-8 129,-3-1 0,6-5 387,5 5-258,-1-4 516,8 13-129,-4-3 258,11 17-129,-6-2 258,7 10-258,-8 8-129,5 8 0,-7 6-387,1-4 0,-1 8-387,-7-13-258,7 16-645,-17-34-516,16 36-903,-10-20-1806,-6-16-129,9 11 0,-9-11-387</inkml:trace>
  <inkml:trace contextRef="#ctx0" brushRef="#br0" timeOffset="2291">3021 265 9804,'18'-30'4644,"-18"17"-387,0 13-387,0 0-2322,-18 4-645,4 9-645,-6-3-258,3 8 258,-4 3-258,7 1 258,-1-3-129,9 5 129,4 1-258,3-7 129,11 0-129,4-5-129,9 0-258,-3-9-387,12 4-516,-10-13-387,12 2-258,-10-13-516,4 2-645,-3-4-1032,-10-11-258,7 3 387</inkml:trace>
  <inkml:trace contextRef="#ctx0" brushRef="#br0" timeOffset="2539">3235 85 5676,'0'-57'4515,"0"57"-258,0-15-387,0 15-1161,6 19-1032,-6 4-387,12 14-258,-10-1-258,14 10-129,-6-3-387,7 5 129,-2-2-387,6-3 258,-2-5-387,2-9 129,1 0-129,-2-11 129,0-5-129,-5-11 0,3-2 129,-4-10-129,1-12 129,-5-2-129,0-4 258,0 6 0,-1-6 258,2 13-129,-4-3 129,-7 18-129,14-5 258,-14 5-258,15 9-129,-7 5 0,-2 4-129,2-2-258,0 7-129,-8-23-645,21 36-1419,-11-19-2322,-3 1 258,4-7-387,-11-11-387</inkml:trace>
</inkml:ink>
</file>

<file path=ppt/ink/ink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9:54.514"/>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47 103 258,'0'0'2838,"-10"-57"387,10 57 387,0 0-258,-1-49-1032,1 49-258,0 0 129,0 0-258,0 0 0,0 0-516,0 0-516,8 49-258,-5-8 129,4 4-258,-6 7-258,4 4-258,-4-6 0,1-4 0,-2-46 0,3 62 129,-3-62-129,0 0 0,0 0 0,0 0-129,0 0 129,11-68-129,-11 68 129,24-76 0,-24 76-129,38-59 258,-38 59 129,50-20 0,-50 20 0,53 19-129,-53-19 0,45 58 129,-45-58-129,24 70 0,-24-33 129,0 4-129,0-41 129,-35 76-129,35-76 129,-61 50-258,61-50 129,-76 31-516,76-31 0,-75 12-129,75-12-258,-60-9-645,60 9-903,0 0-774,-21-40-774,21 40-387,26-49-387,-26 49 129</inkml:trace>
  <inkml:trace contextRef="#ctx0" brushRef="#br0" timeOffset="468">240 297 6837,'70'-26'4257,"-70"26"-129,0 0 0,60 14-1032,-60-14-645,10 50-1161,-10-50-258,-1 71-387,1-71 0,-1 78-387,1-78 129,0 52-258,0-52 129,0 0-258,0 0-129,0 0 0,0 0-129,0 0 129,4-57-129,-2 15 129,2-2-129,1-3 129,4 8 129,4 0 129,-13 39-258,34-57 387,-34 57-258,0 0-129,75-41-258,-75 41-129,58-1-645,-58 1-387,60 1-774,-60-1-387,55 11-1548,-55-11 129,50-1-258,-50 1 129</inkml:trace>
  <inkml:trace contextRef="#ctx0" brushRef="#br0" timeOffset="804">820 179 5805,'53'-18'4386,"-53"18"0,0 0-129,0 0-1548,-46-19-516,46 19-516,0 0-516,-65 19-387,65-19-516,-44 43 0,44-43 0,-29 62-129,29-62 0,-13 62 0,13-62-129,7 57 129,-7-57 0,0 0 0,63 48-258,-63-48-129,60-5 129,-60 5-129,66-37 0,-66 37 0,60-50 0,-60 50 0,44-59 129,-44 59 258,0 0-129,32-42 258,-32 42-129,0 0 258,0 0-129,-8 49 129,8-49-129,-12 55-129,12-55-129,-1 57-129,1-57-129,3 40-516,-3-40-774,0 0-2193,0 0-645,50 13 0,-50-13 0,33-35-387</inkml:trace>
  <inkml:trace contextRef="#ctx0" brushRef="#br0" timeOffset="1223">1148 240 11094,'0'0'4257,"34"53"-129,-34-53-258,9 70-2451,-2-32-903,-7 2-258,0-40-129,7 56 0,-7-56 0,5 37-129,-5-37 129,0 0-258,0 0 0,7-41 0,-7 41-129,14-67-129,-3 24 387,5-2 0,7 7 129,-1-2 258,-22 40 129,52-52 129,-52 52 0,53-15 129,-53 15-258,0 0-129,62 43 0,-62-43-129,22 60-258,-22-60-129,15 64 129,-15-64-387,14 60-129,-14-60-258,22 41-516,-22-41-516,0 0-387,55 1 129,-55-1-129,47-41 387,-47 41 129,54-58 645,-54 58 774,53-61 774,-53 61 516,42-57 516,-42 57 0,17-43 129,-17 43 0,0 0-129,0 0 0,-44-30-387,44 30-129,-54 14 0,54-14-387,-52 37-258,52-37 0,-37 57 0,37-57-129,-8 61-258,8-61 0,19 59-387,-19-59 129,51 37 0,-51-37-258,74 15-387,-74-15-258,85-10-516,-85 10-387,80-42 129,-80 42-516,63-61-774,-39 23-645,-7-8-129,-5 5 1290,-3-6 2064,-6 4 1548,-2 3 387,-1 40 903,-5-58 903,5 58 903,0 0 258,0 0-1032,0 0-903,-1 42-1290,1-42 0,9 79-258,-6-29-258,8-7-258,-5-1 0,6 0 0,-12-42-258,21 56 0,-21-56-129,0 0 0,0 0 129,47-2 0,-47 2-129,32-49 0,-32 49 0,40-61 258,-40 61-129,42-44 258,-42 44 0,0 0-129,55-8 129,-55 8-129,0 0 0,36 52 0,-36-52-129,17 48-129,-17-48-258,10 36-387,-10-36-1161,0 0-2322,0 0 0,0 0-645,0 0-387</inkml:trace>
</inkml:ink>
</file>

<file path=ppt/ink/ink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8:42.938"/>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38 38 258,'-15'12'2193,"15"-12"645,-12 5 129,12-5-387,0 0-645,-14 14 0,14-14-516,0 0-258,0 0-258,0 0-129,0 11-258,0-11 0,11 4-129,-11-4 0,26 3 0,-12-3 0,8 4-258,-2-4 129,7 0-129,-3 0 0,7 0 0,-3 0 0,4 0 0,1 0 0,0 0 0,0-2 129,3 2-129,-2-3 0,2 2-129,-1 0 129,2-4-129,1 5 0,2-1 0,1-2 0,0 0 0,3 1 0,1-2 0,0 2 0,2-2 0,0 1 0,2-2 0,-2 2 129,0 0 0,-2-2-129,5 1 0,-4-4 0,1 6 129,2-6-129,2 4 129,0-2-129,1 5 0,1-2 0,0 2 258,0-2-129,-2 3-129,0 0 0,-2 0 0,-2 1 258,-3-1-129,-1 0-129,2 2 129,-4 2-258,0-4 258,1 3-129,-1-3 0,2 3-129,-1 1 129,5-2 0,-1-2-129,0 3 129,0 1-387,1-4 258,-2 2 129,1 0 129,-3 0-387,0 1 258,0 3 0,-5-2 0,3 2 129,0-1-129,-1 2 129,-1-1-129,1 1 0,0-3 0,-1-1 129,3 2 129,-2-1-516,1 2 258,-2-2 0,0 4 0,-2-3 0,0 2 0,-2-3 0,-3 1 0,1-1 0,-3 4 0,0-7 0,0 4 0,0-5 0,1 0 0,0 0 0,2 0 0,1 0 0,1-1 258,0 1-258,5-6 0,1 6 0,4-3 0,2 2 0,0-1 129,3 0-129,-1-1 0,3 2 0,-3 1 129,3 0-129,-7 0 129,3 0-129,-3-3 129,0 3 0,1 0-129,0-1 129,0 2-129,0-1 129,0 0-129,-1 0 0,2 0 0,-1 0 129,-2 0-129,1 0 0,-3-3 0,0 1 0,-2-2 129,-1 4-129,0-2 129,2 2-129,-2 0 129,2 0-129,-2 0 129,2 0-129,1 0 0,1 2 0,-1 0 0,3 0 129,-3 0-129,3 0 0,-3 5 0,0-9 0,-1 7 129,0-5-129,-2 4 0,0-2 0,-2 0 0,0-2 129,1 0-129,1 0 129,-1 0-129,2-2 129,1-1-129,0-1 129,2 0-129,1 0 0,1 2 0,0-1 0,1-1 0,0 2 0,-4-3 0,1 2-129,-3-3 129,1 6-129,-1-1 129,-1 1-129,-1 0 129,0 0-129,1 2 258,-1 1-258,-1-1 129,-1 1 0,3 2 129,-3-4-129,3 4 0,-3-2 0,-1 1 0,1-3 0,-3 5 0,1-4 0,-3-1-129,0 2 129,1-1 0,-4-1 129,0-1-258,0-1 0,0 1 129,-1 0 0,0 0-129,1 0 129,-1 0-129,0 0 129,2 0 0,-2 5 0,2-2 0,0 1-129,2-4 129,-1 1 0,3 3 129,0-3-258,1 3 129,0-4 0,2 2 0,-2-2 0,-1 2 129,-1-2-129,-1 0-129,0-2 258,-1 0-129,-1-2 0,-1 1-129,2 1 129,-3-1-129,1 2 129,-1-5 0,0 4 0,1 1 0,-1 1 129,0-2-129,0 2 129,-2-2-129,-1 2 129,1 0 0,-4 0 0,0-1-129,-6 4 129,-1-3 0,-14 0-129,18 2 0,-18-2 0,0 0-129,0 0-129,10 5-516,-10-5-2322,-9-6-1032,9 6-129,-8-27-645,7 5 0</inkml:trace>
</inkml:ink>
</file>

<file path=ppt/ink/ink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0:02.65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5542 18 387,'0'0'1677,"2"-9"129,-2 9 129,0 0 516,0 0-516,-9-6-129,9 6-387,-16-2-258,1 1-129,4 1-516,-8 0 129,-1 4-387,-5-1 129,1 1-129,-6 1 0,1 0 0,-4-3 258,1 0-129,-3-2-129,1 0 0,-2 0 0,0 0 129,-1 0-258,-3 0 129,1 0-129,-3 2 0,-1-2-129,-1 0 129,-2 0-129,-1 0 129,1 0 0,0 0-129,-3 0 129,3 0 0,0-3 129,1 3-129,-3-1 0,2 2 0,0-1 0,-3 0 0,0 0 0,-3 0-129,2 0 0,-2 0 129,1 1-129,0-1 0,1 3 0,2-3 129,-1 2-129,4-2 258,1 0-258,1 0 129,2 0-129,-2 0 129,2 0-129,-1 0 0,2 1 0,-3 0 0,1 2 0,-2-1 0,0 2 0,3 0 0,-3-1 0,3 0 0,1 1-129,-1 0 129,0 0 0,4-1 0,-3 3 129,3-1-129,-4 1 0,2-1 0,0 2 0,-1 0 0,0 0 0,-2 0 0,1 0 0,-2-2 0,2 1 0,-1-1-129,1-2 129,0-3 0,2 4 0,1-3 0,1-1 0,2 1-129,-1 0 129,2-1 0,1 0 0,-1 4-258,1-4 258,1 1 0,-1 0 0,-1 0 0,1-1-129,-2 2 129,3-2 0,-5 2 0,2-1 0,1 0-129,-2-1 129,-1 0 0,1 2 0,2-2 0,-3 4 0,1-3-129,0 0 129,0 1 0,-2 0-129,1-1 129,0 0 0,-1-1-129,0 0 129,-2 1 0,0-1-129,-2-1 129,0-1 0,0-1 0,1 0 0,0 2-129,2-1 129,0 1 0,2-1 0,3 2 0,-1 0-129,2 0 129,1 0 0,1 0-129,0 2 129,2-2-129,1 1 129,0 1 0,1-1-129,0-1 129,4 1 0,0-1 0,0 0 0,1 0 0,2 1 0,2-1 0,-1 1 0,0-1-129,2 0 129,-4 0 0,4 0 0,-2 0 0,0 0-129,-1 0 129,1 0 0,-1 0 0,-1 0 0,3 0 0,-1 0 0,2 1 0,-2-2 0,4 1 0,-2 0 0,3 0-129,0 0 129,0 0 0,1 3 0,3-1 0,-3 0 0,4-1 0,-2 2 0,-1 0 0,3 1 0,9-4 0,-21 7-129,21-7 129,-19 11-129,19-11 129,-17 17 0,17-17-129,-14 17 129,8-4-129,0-1 129,1 2 0,1-3 0,-1 6 0,3-3 0,-3 3 0,2-2 0,-1 3 0,1-3 0,1 2 0,1-2 0,1 0 0,0 1 129,0 1-129,3-2 0,1 1 129,2-1-129,0 0 129,0 1-129,0-1 0,2 2 0,-4-2 129,2 2 0,-1-1 0,0 3-129,-1-2 129,1 3 0,0-4-258,-1 3 258,-1-1-258,1 0 129,1-1-129,0 1 129,-1-1-129,1 0 129,-1 2 0,-2 1 0,1-1 0,2 0 129,-4 3-129,3-5 0,-3 4 129,1-3-129,-1-5 0,3 5 129,-2-4 0,1 2-129,0-6 258,-2 8-258,4-8 129,-4 3-258,3-1 387,-2 0-387,-1-1 258,0 0-129,-1-11 129,3 16-129,-3-16 0,1 18 0,-1-18 0,0 0 129,4 32-129,-4-32 0,0 0 0,5 39 258,-5-39-258,0 0 516,2 45-387,-2-45 129,0 0-129,0 0-258,0 0 129,0 0-258,9 40 0,-9-40-258,0 0 516,0 0-516,0 0 258,0 0 258,0 0-258,0 0 258,0 0 0,7 40 129,-7-40-516,0 0 516,0 0-129,0 0 0,0 0 129,0 0-129,0 0 0,0 0 0,-1 40 129,1-40-129,0 0 0,0 0 0,-2 41-129,2-41 387,0 0-387,-2 47 129,2-47-129,0 0 129,1 48 0,-1-48-129,0 0 258,7 48-258,-7-48 387,0 0-258,12 43 129,-12-43-258,0 0 258,17 55-129,-17-55 129,0 0-129,20 52-129,-20-52 258,0 0-129,29 51 0,-29-51 129,0 0 0,40 49-258,-40-49 258,0 0-258,47 34 129,-47-34 0,0 0 0,60 34-129,-60-34 258,0 0-258,63 28 129,-63-28 0,48 14 129,-48-14-129,47 13 129,-47-13 0,49 2-258,-49-2 258,50-1-129,-50 1 129,49-1-129,-49 1 129,50-11-129,-50 11 0,52-8 129,-52 8-129,53-3 0,-53 3 0,53-11 387,-53 11-645,57 1 129,-57-1 129,56 2 129,-56-2-129,57 0 0,-57 0 0,60 5-129,-60-5 258,58-7-129,-58 7 0,56-2-129,-56 2 129,54-1-129,-54 1 129,53-4 129,-53 4-387,51 0 258,-51 0 129,51-9 0,-51 9 0,54-15-129,-54 15 0,55-11 0,-55 11 387,57-12-258,-57 12-129,58-12 0,-58 12 0,62-9 129,-62 9-258,59-5 258,-59 5-129,60-8-129,-60 8 129,56-1 0,-56 1 0,52 0 0,-52 0 129,51-3-258,-51 3 129,49 4 0,-49-4 0,0 0 0,69-6 0,-69 6 0,0 0 0,65-6-129,-65 6 129,0 0 0,64-16 129,-64 16-129,0 0 0,62-7 0,-62 7 0,0 0 0,57-1 0,-57 1 129,0 0-129,54-4 0,-54 4 0,0 0 129,50 2-258,-50-2 258,0 0-129,54 7 0,-54-7-129,0 0 258,49 17-129,-49-17 129,0 0-129,48 11-129,-48-11 258,0 0-258,0 0 129,61 12-129,-61-12 258,0 0-258,0 0 258,56-2-129,-56 2-129,0 0 258,0 0 0,51-24-129,-51 24 0,0 0 0,0 0-129,0 0 258,58-29-129,-58 29 0,0 0 0,0 0 0,0 0 0,49-36 0,-49 36 0,0 0 0,0 0 0,0 0 0,0 0 0,0 0 0,0 0 0,48-12-129,-48 12 129,0 0 0,0 0-129,0 0 129,0 0 129,0 0-129,0 0 0,0 0 0,0 0 0,0 0 0,0 0 0,0 0 0,50-23-129,-50 23 258,0 0-129,0 0 0,0 0 0,0 0 129,0 0-258,0 0 129,0 0 129,50-20-129,-50 20-129,0 0 129,0 0 0,0 0 0,0 0 0,0 0 0,0 0 0,0 0-129,0 0 258,0 0-129,0 0 0,0 0 129,0 0-258,0 0 258,0 0-129,0 0 0,0 0 0,0 0 0,0 0 0,0 0 0,0 0 0,0 0-129,0 0 129,0 0 0,0 0-129,0 0 258,0 0-129,0 0 0,0 0-129,0 0 129,0 0-129,0 0 129,0 0 0,0 0 0,0 0-129,0 0 129,0 0 0,0 0 0,0 0 0,0 0 0,0 0 0,0 0 0,0 0 0,0 0-129,0 0 258,0 0-129,0 0 129,0 0-129,0 0 0,0 0 0,0 0-129,0 0 258,0 0-129,0 0 0,0 0-129,0 0 129,0 0 0,0 0 129,0 0-258,0 0 129,0 0 0,0 0 129,0 0-129,0 0 0,0 0 0,0 0 0,0 0-129,0 0 0,0 0 129,39 38 0,-39-38 0,0 0 0,0 0 258,0 0-387,0 0 387,0 0-129,0 0 0,0 0-129,0 0 0,0 0 0,0 0-129,0 0 258,0 0-258,0 0 129,0 0-129,0 0 258,0 0-258,0 0 258,0 0-258,0 0 129,0 0 0,0 0 0,0 0 0,0 0 0,0 0 0,0 0-258,0 0-516,0 0-1419,0 0-1161,0 0-645,0 0 258,1-47-516</inkml:trace>
</inkml:ink>
</file>

<file path=ppt/ink/ink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4:29.2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55 194 10707,'-7'-12'3483,"7"12"129,0 0-129,-7 10-2838,7 13 129,-1 9 0,1 7 129,-1 3-129,1 6 129,0-2-387,0 2 0,-2-9-129,2-3-129,-2-13 129,2-4 0,0-19-129,-8 13 0,8-13 0,-8-19-129,5-5 0,0-10 0,-1-8 0,0-7-129,0-3 0,3 2 0,1 1 129,0 7-129,0 6 129,0 12-129,1 9 129,-1 15 0,18 0 0,-5 11 0,2 12-129,7 7 129,0 5 0,8 4 0,1-1-129,5-2 129,1-3-129,4-4 0,1-8 129,1-7-129,-1-6 0,-1-5 129,-2-3 0,-4-1-129,-5-8 129,-5-2-129,-6-5 129,-6-5 0,-7-4-129,-6-2 129,-2-7-129,-9-1 129,-7-3-129,-2 2 0,-1-1 0,-4 7 0,0 3 0,1 5 0,3 8-129,2 0-129,7 8-129,1 1-387,11 5-516,0 0-903,-1 9-1290,12-2-774,6 2-387,4 1-129,5-3 0</inkml:trace>
  <inkml:trace contextRef="#ctx0" brushRef="#br0" timeOffset="607">740 116 10836,'37'-12'3870,"-37"12"129,10-3-129,-6 9-2322,-11 7-387,4 13-258,-6 1-258,9 12 129,-6 0-258,7 7-258,5-2 0,10-2-129,4-9-129,9-4 129,1-12-129,2-6 129,-2-12-129,4-4 0,-4-15 129,-5-10-129,-6-5 129,-4-5-129,-10-5 258,-5 2-129,-6 0 0,-10 5 0,-8 5 0,-5 8 0,-1 7-258,-4 4-129,3 8-258,-1-1-516,14 8-1032,-8 1-1677,14 3-645,12-5 0,0 15-258,11-6 129</inkml:trace>
  <inkml:trace contextRef="#ctx0" brushRef="#br0" timeOffset="991">1157 102 12513,'21'-14'4386,"-9"-1"-129,-12 15 0,16-21-2967,10 19-258,-2-7-258,15 5-129,0-3-129,8 1-129,-1 2-258,-1-1-258,-2 3-129,-12-4-516,0 6-903,-21-2-1806,-10 2-774,0 0-387,0 0 0,-9-6-258</inkml:trace>
  <inkml:trace contextRef="#ctx0" brushRef="#br0" timeOffset="1215">1401 62 10449,'-3'44'4128,"3"-15"0,0 0-258,0 0-2322,9 12-129,-8-5-645,7 5-129,-5-5-387,-1-2-516,4 2-1032,-6-8-2193,-5-6-516,4-3-129,-6-9-387,3 2-258</inkml:trace>
  <inkml:trace contextRef="#ctx0" brushRef="#br0" timeOffset="1763">142 835 6321,'-21'3'2709,"21"-3"-129,29 7-129,0-8-2967,14 1 0,11-2 387,15-3 516,12-2 387,8 1-387,5 1 0,7-1 0,1 0 387,1-2-129,-3 3 0,-8-1-129,-6 3-129,-11-1 129,-9 3-387,-11-1-129,-13 1-516,-7 1-387,-10 0-1806,-25 0-387,24 0-258,-24 0-129,0 0 0</inkml:trace>
</inkml:ink>
</file>

<file path=ppt/ink/ink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3:53.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55 213 14835,'-12'-5'4386,"2"12"-258,5 6 258,0 8-3741,1 6-129,4 11 0,-2-3 0,4 10 129,-1-5-129,7 4-129,-5-3-129,3-3 0,-1-7-129,0-3 129,-2-8-129,-2-4 0,2-5 1,-3-11-130,0 0 0,0 0 0,-3-11 0,1-8 0,-3-6 0,-2-8 0,3-6 0,-3-6 0,0 0 0,1-1 0,-1 2 0,6 3 0,-3 5 0,3 6 0,1 7 0,0 9 0,0 14 0,9-7 0,-9 7 0,24 24 0,-7 3 0,4 10 0,5 5 0,2 3 0,7 1 0,-1 1 0,1-6 0,2-10 0,0-5 0,-1-8 0,-2-10 0,-2-7 0,0-3 0,-5-13 0,-3-8 0,-3-7 0,-5-10 0,-5-5 0,-2-3 0,-5-2 0,-3-2 0,-1 1 0,-1 7 0,-7 5 0,-1 6 0,0 7 0,0 7 0,0 5 0,9 14 0,-19-11-646,19 11-1805,0 0-2064,2 10-387,-2-10 0,25 13-258</inkml:trace>
  <inkml:trace contextRef="#ctx0" brushRef="#br0" timeOffset="684">1073 43 12771,'-12'-23'4515,"-3"15"-258,-6 2 258,-8 0-3225,6 15-129,-6 1 0,7 17-387,-6 6 0,10 11-387,3 5 0,7 10-129,8-2-129,5 2 129,12-5-258,9-4 130,7-10-130,5-10 0,3-10 0,1-12 0,0-8 0,-2-10 0,-5-11 0,-9-12 0,-6-8 0,-10-6 0,-10-3 0,-8-3 0,-13 3 0,-4 3 0,-7 7 0,-5 7 0,2 8 0,3 10 0,2 7 0,7 3 0,6 5-388,3 0-386,14 0-516,-3 9-1032,15-3-2193,7 1 0,4-1-387,6 1 0</inkml:trace>
  <inkml:trace contextRef="#ctx0" brushRef="#br0" timeOffset="1128">1408 57 13803,'-29'-13'4644,"14"11"-258,3-1 258,12 3-3225,0 0-516,0 0 0,19-6-129,12 5-258,3-4-258,8 3 0,5-3-129,1 1 1,0-1-130,-5-1-130,-1 5-515,-10-8-516,4 9-1806,-16 0-1548,-7 0 0,-13 0-516,0 0 129</inkml:trace>
  <inkml:trace contextRef="#ctx0" brushRef="#br0" timeOffset="1376">1659 34 14319,'-4'39'4644,"4"-14"-129,0 4 0,0-1-3096,4 14-387,0-3-258,6 4-258,-3-3-258,2-5-258,0 2-645,-7-15-1419,5-1-2193,-4-6-516,-3-15-129,0 0-129</inkml:trace>
  <inkml:trace contextRef="#ctx0" brushRef="#br0" timeOffset="2704">366 834 1548,'-41'6'2967,"20"-6"258,21 0 129,-20 2-774,20-2-516,0 0-516,0 0-129,22 0-516,10-2-129,16-3-258,15-3-258,15-1 0,10-2-258,11-2 129,8 0 0,7 0 129,-2-2 0,1 3 258,-12 0 129,-4 2-129,-15 0 258,-9 3-258,-15 1 0,-13 2-129,-14 2-258,-13 1-258,-6 1-645,-12 0-1161,0 0-1677,0 0-387,-11-5 0,11 5-516</inkml:trace>
</inkml:ink>
</file>

<file path=ppt/ink/ink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5:09.3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52 3870,'-19'5'2838,"0"5"258,19-10 129,0 0-1032,-21 10-258,21-10 129,-9 5-258,9-5-258,0 0-129,0 0-258,0 0-516,13-7-129,5-4 0,12-2-387,5-2 0,7 1 0,7 4 0,-1 3-129,2 6 129,-4 1 0,-5 9-129,-6 7 129,-10 4 0,-8 4 129,-8 2 0,-8 0 0,-5-2 258,-6-1-258,-9-4 129,0-3-258,-4-4 258,3-4-258,4-4 129,2 0-258,14-4 0,0 0 0,0 0 0,14 9-129,13-1 0,2 5 0,7 4 0,4 8 0,-1 4 0,-5 6 0,-3 8 0,-9 3 129,-6 5 0,-15 2 0,-1-1 0,-14-2 129,-6-4 0,-8-4 0,-8-11 129,-3-8-129,-3-10 0,-4-8 0,-2-5-129,-1-4 0,1-8-129,0-5-387,11 5-516,-4-9-1935,13 9-1290,9-2 0,11 0-387,8 3 0</inkml:trace>
  <inkml:trace contextRef="#ctx0" brushRef="#br0" timeOffset="779">742 465 10965,'-23'-1'3999,"5"1"-129,18 0-258,0 0-774,0 0-2451,0 0 0,15-6-129,11 4 129,5-3-258,4-2-258,6 6-645,-4-7-1161,5 3-1806,-2 3 0,-7-3-516,-3 3 129</inkml:trace>
  <inkml:trace contextRef="#ctx0" brushRef="#br0" timeOffset="1148">1023 131 2193,'-18'-9'2322,"18"9"129,-9 1 258,9 11-645,0 7-774,5 5 258,4 9 0,2 5-258,5 6-258,-1 5-129,4 1-516,-4 3-258,1-8 129,-4 2-258,-2-10 258,-4-6 129,-3-12 0,-3-19-129,0 0 129,0 0-129,-7-21 129,0-11-129,1 0-258,2-10 129,4 6-129,6 0 0,12 8 0,5 3 0,8 13 0,9 6 258,3 6-129,3 9 129,1 10 0,-3 5 0,-3 6 129,-7 6 129,-9 5-129,-10 5 0,-9-2 0,-7-2-129,-9 0 129,-14-8-129,-6-5-129,-6-10-129,-4-10 0,-1-7-129,-1-7-387,5-4-258,-2-15-903,12 3-1290,10-6-774,4-5-258,13 5-129,1-7-129</inkml:trace>
  <inkml:trace contextRef="#ctx0" brushRef="#br0" timeOffset="1652">1490 400 4644,'32'30'2838,"-22"-15"-129,12 18 129,-9-5-645,2 8-1290,7 2 0,-4-1 0,4-2 129,-7-5-129,4-1-129,-11-11-129,-1-4-129,-7-14-129,0 0 0,-6-9-129,-6-14 0,-3-7 0,-3-6-258,4-1 0,-4-2 129,9-2 0,4 4-129,5 3 258,9 8-258,7 3 129,10 3-258,4 8-516,1-2-516,8 8-774,-4 3-1290,-2-2-645,2 5 129,-5-2-387</inkml:trace>
  <inkml:trace contextRef="#ctx0" brushRef="#br0" timeOffset="1975">2037 373 8514,'5'42'3612,"-5"-14"129,0-4-129,0 6-2064,8 8-258,3-1-258,11 1-387,0-6 0,12 0-129,3-8-258,3-6-129,0-10-258,-3-8 0,-3-6 0,-7-16 0,-9-5-129,-13-7 129,-7-6-129,-18-5 0,-12-1 387,-4 4 0,-6 3 129,-1 9-129,-2 1 129,8 12-129,2 5 0,13 8-387,4 4-387,4 0-645,14 0-1548,0 17-645,0-17-516,25 19 129,-5-13-387</inkml:trace>
  <inkml:trace contextRef="#ctx0" brushRef="#br0" timeOffset="2396">2414 449 3354,'0'11'2709,"11"7"645,-7-7-258,14 12-645,-2 6-903,1 2-129,4 3-258,-7-4-258,3 2-258,-5-6-129,0-2-129,-7-10-129,-5-14 0,0 0 0,0 0-129,-14-26-129,0-5 129,-1-5-129,-1-4-129,2-3 0,1 2 129,11 4 0,2 8 0,7 4 258,11 16 0,8 6 387,8 8-129,1 12 129,7 8 0,-6 9 0,3 6 0,-8-1-129,2 3 0,-10-5-258,-2-4 129,-8-8 0,-4-7-129,-9-18 0,0 0-258,0-14 129,-8-12-129,-1-9 129,0-4-258,2-1 0,2 0 0,5 2 0,1 8 129,12 8 0,6 11 0,5 10 0,6 2 129,3 13-129,2 6 129,-1 7 0,0 4 0,-5 3-129,-4-2 0,-6 0-387,-5-8-258,2 4-645,-14-13-1548,-2-15-1161,10 13-258,-10-13-129,5-19-387</inkml:trace>
  <inkml:trace contextRef="#ctx0" brushRef="#br0" timeOffset="2952">3188 529 8514,'35'18'3612,"-14"11"-129,-6-5 129,5 4-2064,6 4-516,-3-4-129,10-3 0,-4-9-258,3-8-129,-2-8-129,-1-3-258,-3-13-129,-7-10-129,-9-5 0,-9-7 0,-1-1 0,-17-1 0,-4-1 129,-10 5 0,-5 4 129,-2 10-129,-2 3 0,6 10 0,3 4-129,1 5-516,13 4-258,-1 2-645,15 4-1677,6 7-516,7-5 0,12 4-258</inkml:trace>
  <inkml:trace contextRef="#ctx0" brushRef="#br0" timeOffset="3305">3670 550 10836,'0'11'3999,"0"-11"129,0 0-516,14 10-2064,-1-10-387,12 0-645,5-2-258,3-4-645,8 6-1290,-3-4-2064,-3-5 0,3 6-516,-14-7-129</inkml:trace>
  <inkml:trace contextRef="#ctx0" brushRef="#br0" timeOffset="3729">4156 271 11610,'-33'-35'3741,"22"11"129,6 2-258,5 1-2451,0-2-258,12 6-387,2-1-258,10 9 129,2 6-129,3 4 0,1 11-129,2 9-129,-8 7 258,-1 4-258,-12 6 0,-7 5 129,-4 1-129,-13 2 129,-8 0-258,-6 0 258,-2-3-129,-2-1 129,1-5 0,6-6 129,0-4-129,11-4 129,5-7 0,8-1 0,0-15 0,28 8-129,-3-8 129,5 0-129,5-4-129,1-6-258,2 5-258,-7-8-774,7 13-1032,-12-5-1935,-2-1 129,-8 1-387,-5-2-129</inkml:trace>
  <inkml:trace contextRef="#ctx0" brushRef="#br0" timeOffset="4132">4476 525 7998,'34'-8'3612,"-18"-1"-129,13 7 129,-4-1-774,-1-4-2451,7 2-387,-2 3-645,1 0-1677,-10-5-903,11 7-387,-13-6-258,5 6 0</inkml:trace>
  <inkml:trace contextRef="#ctx0" brushRef="#br0" timeOffset="4424">5287 395 5676,'-44'-20'3612,"23"15"-129,-10-2-129,1 4-1032,3 4-645,-7 2-258,9 12-258,-8 0 129,12 11-129,-1-1-387,9 5 0,4 3-258,9 3 0,8-3-258,10-2 0,9-4-258,6-5-129,8-6-258,-4-12-387,10 2-516,-12-14-903,7-4-1290,-11-8-645,-6-8 0,-6-2-258,-15-11-129</inkml:trace>
  <inkml:trace contextRef="#ctx0" brushRef="#br0" timeOffset="4712">5221 179 6321,'15'4'3483,"13"27"0,-12-5-129,5 7-2451,6 10 258,-1 4-258,3 4 129,-6 0-387,2-4-129,-7-1-387,1-6 0,-8-9 0,0-10 129,-5-10-258,-6-11-129,4-9-129,-4-15 0,1-8-129,-5-6 129,4-4-129,0 2 258,5 1 129,8 9 258,3 2 129,10 18 387,-3 2 0,11 10 129,-5 8 0,4 14-129,-5 0-129,2 9-129,-6 2-258,-2 4 0,-2 2-516,-4-10-129,0 2-645,-8-14-1032,5-8-1806,0-7-258,-5-13 0,0-14-258</inkml:trace>
  <inkml:trace contextRef="#ctx0" brushRef="#br0" timeOffset="5108">5859 166 9933,'20'0'4128,"-11"12"-258,8 10-129,4 7-2709,-5 2 129,7 10 0,-4-1-258,7 5 0,-8-1-645,2-5-129,2 3-387,-4-12-387,2 3-1032,-6-16-2064,2-12-129,2-5-516,-7-15 129</inkml:trace>
  <inkml:trace contextRef="#ctx0" brushRef="#br0" timeOffset="5312">6261 437 10836,'38'61'3741,"-14"-19"-129,-3-6 0,1-3-2709,9 3 0,0-12-516,0-5-129,-2-16 129,-3-4-387,-3-15 0,-10-12-258,-6-4 129,-7-8-129,-13-3 0,-10-2 258,-9 2 0,-3 8 0,-3 3 0,-2 10 0,3 7 129,4 7-387,9 8-645,1 0-387,12 0-2193,7 11-129,4-11-387,8 16-129</inkml:trace>
  <inkml:trace contextRef="#ctx0" brushRef="#br0" timeOffset="5708">6593 431 5547,'13'15'3483,"-13"-15"-258,26 27 129,-16-7-1419,7 2-645,3 6-258,-2-3-129,2 0-129,-7-7 0,2 1 0,-15-19-387,13 14 0,-13-14-258,0-11 0,-11-8 129,0-7-258,-6-5 258,0-5-516,1-4 516,3 5 0,1-2 0,9 8 0,3 0 129,4 10-129,13 4-129,6 5-129,7 5-387,-1-2-516,9 7-645,-7 0-645,10 2-903,-5 4-774,-5-4-516,0 5 258,-10-7 387</inkml:trace>
  <inkml:trace contextRef="#ctx0" brushRef="#br0" timeOffset="6004">7042 323 1548,'0'0'3354,"14"15"645,-14-15-258,0 22 258,0-2-1032,0 1-903,5 8-516,2 2-516,7 5-258,4 0-387,5-3 0,1-3-258,2-9 0,3-3-129,-1-11-129,0-7 0,-7-12-129,-3-9 129,-7-8-129,-8-5 0,-3-9 0,-13 0 0,-5 4 129,-6 1 129,-2 5 0,-2 8-129,-3 4-516,7 13-774,-2 6-1161,5 2-1032,12 7-258,9-7 0,-5 24-387</inkml:trace>
  <inkml:trace contextRef="#ctx0" brushRef="#br0" timeOffset="6544">7475 113 6063,'-13'-18'3483,"13"18"-129,-10 4 129,6 9-1419,4 14-387,3 2-387,11 15-129,-3 1 0,10 9-129,-4 2-387,7 1-258,-4-5-258,1 0 0,-7-10 0,0-7 129,-7-11-129,-3-10-129,-4-14 129,0 0-129,-9-28 0,0-2-129,-2-8 129,3-4-129,6 2 0,2 3 129,11 4-129,11 13 129,9 8 129,7 12 0,7 8 0,2 14 0,3 8 0,-4 4 129,-6 5-129,-5 4 129,-9-3-129,-12 1 129,-10-6 0,-4-1-129,-15-10 0,-11-4 0,-9-10-258,-7-8 0,-2 0 0,-4-8-258,8-2-258,-2-11-645,17 12-1161,7-3-1548,10-3-129,8 13-129,20-23-387</inkml:trace>
  <inkml:trace contextRef="#ctx0" brushRef="#br0" timeOffset="7152">8110 395 4257,'8'-1'3225,"-8"1"258,10 21-258,-1 3-774,-1 8-774,7 7 0,-3 1-258,7 3-258,-2-7-258,6-2-258,-1-10-387,3-8 129,0-13-387,-1-6-129,-1-13-258,-3-14 129,-2-4-129,-8-10-129,-2-1 129,-8-2 0,0 3 258,0 10 0,-2 2 387,0 18 0,2 14 387,0 0-129,2 12 0,11 15 258,-2 6-387,8 5 129,-3 2-387,5 0 0,2-3-387,-6-13-258,8 2-645,-8-20-645,6 0-1032,-2-8-1032,-5-18-258,-2-5-129,-7-17 0</inkml:trace>
  <inkml:trace contextRef="#ctx0" brushRef="#br0" timeOffset="7536">8602 166 5805,'0'0'3354,"17"2"-258,-10 14 0,10 8-1806,1 13-516,-3 4 0,4 4 0,-1 4-258,0-2 0,-3 1-516,-2-6-516,1 2-774,-5-9-1935,-9-14 0,7-2-258,-7-19-258</inkml:trace>
  <inkml:trace contextRef="#ctx0" brushRef="#br0" timeOffset="7768">8545 385 9933,'9'5'4128,"-9"-5"-387,28-3 0,-2-1-2967,-4-6 0,7 4-387,3 0-516,3-4-1032,6 6-1161,3 3-1161,-2-4-645,7 5 129,-4 0-387</inkml:trace>
  <inkml:trace contextRef="#ctx0" brushRef="#br0" timeOffset="8024">9263 419 774,'-15'-37'2580,"-2"10"129,13 10 516,-11-2-774,5 3-129,-6 6-516,0 2 0,-2 6-387,-5 2-258,4 11-258,-5 5-387,3 10 129,3 3-258,4 7 129,5 4-258,9-2 0,0 0 0,14-1-129,7-6-129,3-9-129,7-6-387,-2-12-258,6-3-129,-6-11-129,1-6 0,-10-13-258,-1 2 129,-10-9 258,-5 2 258,-4 5 645,-4-2 387,-5 12 516,-3-1 129,12 20 258,-19-12 0,18 20 129,-2 5-129,5 13-387,3 0-129,6 8-258,1 2-129,6 2-258,0-3-387,-2-7-387,6 1-903,-5-13-1290,-3-9-903,4-3-516,-8-12 258,3-7-387</inkml:trace>
  <inkml:trace contextRef="#ctx0" brushRef="#br0" timeOffset="8472">9435 410 9030,'14'4'3612,"-11"9"129,11 16-258,-7-5-1935,1 7-774,6 6-258,-2-4 0,0-1-129,-4-7-129,1-2 129,-3-8 0,-6-15-258,0 0-129,0 0 129,0-7-129,-6-16-129,-2-5 129,0-3-129,1-3 129,3-3-258,3-1 258,1 7 258,8 1 0,6 10 0,4 2 258,5 11-129,1 5 258,7 5-129,-4 10 0,3 9-129,-3 4 0,0 4-129,-5 3-129,-1 4-129,-2-1-258,-8-10-645,6 7-903,-8-10-2451,2-8 129,2-5-387,-3-7 0</inkml:trace>
  <inkml:trace contextRef="#ctx0" brushRef="#br0" timeOffset="8848">9990 579 10707,'27'-37'3741,"-18"12"0,8 5-129,-6 1-2064,-1-8-774,4 6-129,-1-5-258,-4 1-129,-1-1 0,-6-1-129,-2 3 129,-1 2-258,-12 2 258,-2 6-258,-7 4 258,-1 10 129,-4 0-129,4 17 129,-1 4 0,6 10 0,4 5-129,10 6 129,4-1-129,13 2 0,6-5 0,9 0-129,3-10 0,5-5-129,2-9 0,-3-11-387,3 1-387,-11-11-1032,5-5-2580,-10-1 129,-7-6-129,-6 2-387</inkml:trace>
</inkml:ink>
</file>

<file path=ppt/ink/ink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5:24.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46 6321,'-13'-11'3870,"13"11"-516,-8-12 387,8 12-2193,0 0 129,0 0-129,-11 16-129,2 2 0,5 11-516,-6 0 0,5 9-129,-4-6-258,4 3 0,0-5-258,5-7 129,7-7-258,10-6 0,1-9 0,12-1 0,2-11 0,6 0-129,0-3 0,2 2 0,-3 1 0,-4 9 0,-3 2 129,-5 13-129,-9 8 129,-5 9 129,-7 8-129,-4 6 129,-8 3-129,-7 0 129,-5 0 0,-5-1-129,-8-6 0,-1-7-129,-1-6-129,-5-10-258,8-5-387,-7-15-774,17-1-1161,-3-15-1806,7-9 258,1-12-516,6-4 129</inkml:trace>
  <inkml:trace contextRef="#ctx0" brushRef="#br0" timeOffset="440">0 121 9417,'-5'-29'3612,"6"14"387,0 1-387,17 6-2064,-8-6-258,22 7 0,-5-5-387,15 6-129,-5-2-258,6 3-516,-1 4-387,-5-2-903,2 3-1419,-8 2-1161,-8 0-129,-3 3-387,-7-4-258</inkml:trace>
  <inkml:trace contextRef="#ctx0" brushRef="#br0" timeOffset="712">568 273 12771,'-15'22'4257,"15"-22"-258,0 0 129,3 12-3096,9-12-387,12 0-129,4-1-258,7-4-387,7 5-1032,-7-5-2322,3 2-258,0 2-516,-5-3-129,-2 4-387</inkml:trace>
  <inkml:trace contextRef="#ctx0" brushRef="#br0" timeOffset="908">983 352 13674,'28'6'3870,"-9"-6"0,8-6 129,9-5-3612,-6-2 0,10-1 0,-3-5 0,1 0 0,-7-2-129,-4 2-129,-3-4-129,-10 0 0,-4 2 0,-7-1 0,-4 1-129,-11 3 0,-2 2 129,-4 3 0,-6 4 0,2 8 129,-6 1 0,3 7 258,-5 5 0,7 12 0,-4 2 129,7 10-129,-2 2 129,9 8-129,4 2-258,9 2 129,3 1-129,14-2 0,5-5-129,11-7-129,7-6-258,4-8-129,9-5-903,-8-18-774,13 0-2193,-6-13 129,-2-8-258,-6-9 0</inkml:trace>
  <inkml:trace contextRef="#ctx0" brushRef="#br0" timeOffset="1304">1652 99 11223,'0'-14'3612,"0"14"387,0 15-258,0 3-2709,1 13 0,-1 3-258,6 9 129,-4 0-258,5 5-129,-1-1-516,0-4-258,3 0-516,-6-14-645,5 1-1032,-5-9-1161,-3-21-387,0 0-129,-8 0-387</inkml:trace>
  <inkml:trace contextRef="#ctx0" brushRef="#br0" timeOffset="1500">1559 357 11739,'-33'-23'4128,"33"23"0,-5-11-129,9 1-1935,25 10-903,-3-7-258,17 3-387,-1-5-129,7-1-387,4 5-645,-9-8-903,5 7-1677,-11-5-645,-7-1-516,-8 0 129,-8-3-516</inkml:trace>
  <inkml:trace contextRef="#ctx0" brushRef="#br0" timeOffset="1704">1932 46 10965,'-2'34'3870,"6"-6"387,3 7-645,3 9-1677,-6-1-516,10 12-387,-6-8-387,5 4-129,-4-7-129,1-8-258,-3-5 0,-1-9-129,0-8-129,-6-14-129,0 0 0,9-28-258,-2-1 129,-3-10-129,6-3 0,1-4 129,8 6 258,2 3 0,4 5 258,7 13 258,1 6 129,3 13 129,-7 6 0,7 14 0,-10 4-129,0 10 129,-9 4-258,-3 2-129,-5 2-129,-2-2 0,-5-3-516,-2-9-258,1 2-1161,-1-17-2322,0-13-129,0 0-129,4-22-258</inkml:trace>
  <inkml:trace contextRef="#ctx0" brushRef="#br0" timeOffset="2088">2526 288 12255,'26'42'4128,"-12"-10"-258,-4 0 129,4-2-1935,3 6-1290,-5-10-387,8-2 129,-3-11-258,3-7-129,-1-6-258,-2-14-129,2-6 0,-8-10-129,1-1 258,-6-4 0,0 2 129,-2 8 129,-3 2 129,-1 23 258,0 0-129,13 3 129,-6 22 0,7 13-129,-3 4 0,7 8 0,-2 2-129,3 2 0,-3-2-129,-1-2-129,-6-6 387,-8-4-387,-2-8 0,-12-2 0,-9-7 129,-4-6-387,-4-7 258,-7-6-387,6-4-387,-3-10-903,14-5-1935,0-12-774,9-4 129,7-9-387,4-9-258</inkml:trace>
  <inkml:trace contextRef="#ctx0" brushRef="#br0" timeOffset="2524">3059 69 14190,'15'-2'4515,"3"20"-387,-12 8 387,-6 4-3483,9 18-129,-4 2 129,8 10-258,-8-3-387,7 1-129,0-3-516,-2-10-516,9 2-1032,-7-17-2322,2-12-387,1-14 0,-1-5-258</inkml:trace>
  <inkml:trace contextRef="#ctx0" brushRef="#br0" timeOffset="2732">3389 405 16383,'38'0'4128,"-10"0"129,2 0-516,4-4-3741,3 0-774,8 2-2709,-3 1-387,-5-2-129,-4 3-516,-8-5-129</inkml:trace>
  <inkml:trace contextRef="#ctx0" brushRef="#br0" timeOffset="3151">3935 97 15093,'-2'-26'4128,"8"12"0,12-1-129,0-2-3354,19 12 0,0 1-129,6 4-129,-1 7 0,-6 8 0,-8 5-129,-11 5 0,-12 1 0,-9 1 0,-15-1-129,-6-3 129,-9-3-258,2-3 129,2-1-129,9-4 0,11 2-129,10-2 129,11 5-129,18 4 0,9 6 0,10 4 129,7 8-129,1 3 129,-5-1 0,-6 3 0,-12-2 129,-15-1-129,-15-7 129,-8-6 0,-19-4-129,-14-6 129,-8-8-129,-5-4 0,2-5 0,-3-1-387,13-2-258,-2-14-1032,20 6-1935,6-3-1032,10 1 387,8-5-516,11 2-129</inkml:trace>
  <inkml:trace contextRef="#ctx0" brushRef="#br0" timeOffset="3643">4559 422 16383,'32'-18'4128,"-8"8"129,11-4-258,2 7-3870,4 1-129,3-1-387,8 7-774,-14 0-2709,-2 0-129,-4 0-516,-15 0 0</inkml:trace>
  <inkml:trace contextRef="#ctx0" brushRef="#br0" timeOffset="4220">4953 257 7869,'21'39'2967,"-10"-1"258,-10-8 0,4 10-2580,3 4 258,-3-4-258,4 1 0,-4-9-129,4-4 0,-4-11-129,3-7-129,-8-10-258,0 0 129,14-22-129,-11-5 129,2-9-129,0-5-129,5-4 258,-1-2-129,5 0 0,6 9 129,4 4 0,4 12 258,1 8 258,7 14 0,-4 8 129,6 16-129,-9 7 129,3 7 0,-11 2-129,1 5 0,-11-7-258,1 0 0,-9-6-129,1-5 0,-4-14 0,0-13-129,0 0 0,-7-4-258,4-19 129,2-9-129,1-6 0,4-6-129,9 0 129,6-3-129,8 6 129,5 8 129,1 6 0,7 13 129,-3 8 0,1 7 129,-6 10-129,0 10 129,-10 3 0,-7 5 0,-7 3-129,-3 3-129,-5-1-129,-5-5-516,1 5-645,-13-12-2064,6-2-1032,3-7-129,8-13 0,0 0-387</inkml:trace>
  <inkml:trace contextRef="#ctx0" brushRef="#br0" timeOffset="4807">5955 351 9804,'43'-36'3870,"-20"17"0,-8-6-258,-4-3-2580,9 5 129,-9-5-258,6 6 0,-11-6-258,2 6-129,-8 1-387,0 6 129,-12 1 0,-5 10 0,-10 5 258,-1 6 0,-9 10 0,7 12 0,-3 1 0,10 9 0,4 3-129,14 3-129,7-1-129,20-4-129,9-1-258,8-12 0,13 1-516,-5-21-387,12 6-903,-8-14-1419,-1-10-903,-3-8-129,-9-8-258,-3-6 129</inkml:trace>
  <inkml:trace contextRef="#ctx0" brushRef="#br0" timeOffset="5117">6427 87 10449,'-8'-36'4128,"8"36"-258,-10 1 516,5 17-2322,-6 4-903,11 12-387,-3 2 0,1 6 0,2 0-387,0 1-129,5-1-516,-3-8-258,7 5-645,-9-18-903,0-4-2193,0-17 129,0 0-387,-11 0-129</inkml:trace>
  <inkml:trace contextRef="#ctx0" brushRef="#br0" timeOffset="5309">6249 299 11223,'-19'-14'4386,"5"2"-258,14 12 0,14-6-1806,3-2-1290,14 7-516,-1-5-129,7 0-516,4 4-645,-5-10-1032,4 4-2193,-6 1-129,-8-7-387,-3 1 129</inkml:trace>
  <inkml:trace contextRef="#ctx0" brushRef="#br0" timeOffset="5496">6567 27 9933,'1'35'4515,"4"-3"-129,-3 3-387,5-2-1806,3 15-774,-7-1-645,9 0 129,-6-6-516,4-2 0,-2-9-258,-1-5 0,2-9-129,-9-16-258,10 0 0,-8-15-258,5-10 0,-4-10 0,6 0 129,0-4 0,7 0 129,-1 8 258,6 1 258,6 14 129,-3 6 258,8 10 0,-8 9 129,7 13-129,-8 4-129,1 5 0,-7 4-258,0 1 0,-6 3-129,-2-4-258,-2-2-258,-7-13-516,7 7-1290,-7-16-2064,0-11-129,0 0-258,4-17-258</inkml:trace>
  <inkml:trace contextRef="#ctx0" brushRef="#br0" timeOffset="5872">7094 289 12771,'35'50'4257,"-21"-17"-258,-4-5 129,3 0-3225,5 3-387,-4-10-129,7-7-129,-1-8-129,-1-8-387,2-8 0,-5-11-258,2-5 129,-7-9 0,0-1 258,-5 3 129,-1 2 258,-1 11 0,-4 2 258,0 18 129,0 0 0,15 22 129,-9 8-258,6 12-129,2 4 0,6 7 129,-1 2-258,1 1 0,-4-1 0,-4-4-129,-5-5 129,-8-7-258,-12-5 0,-9-5 0,-10-6-129,-6-8-129,-3-5-258,-6-10-258,10 0-1032,-7-11-1935,14-7-516,7-9-387,9-7 0,10-8-516</inkml:trace>
  <inkml:trace contextRef="#ctx0" brushRef="#br0" timeOffset="6308">7561 6 12771,'17'0'4515,"1"28"-258,-8-3 129,-1 8-3612,5 15 0,-6 1 0,9 10 0,-6 0-387,2-1-129,-1 2-645,-7-13-903,8-2-2709,-7-6-258,-1-13-258,-3-9-258</inkml:trace>
  <inkml:trace contextRef="#ctx0" brushRef="#br0" timeOffset="7632">7864 31 6966,'0'0'3870,"0"0"-129,3 14 129,-4 7-2322,6 17-258,-1 1-129,5 15 258,-4 3-129,9 4-516,-5-3-387,5 0 0,-3-9-258,1-6 129,-3-8 0,0-9-129,-4-16 0,-5-10 129,12-1-129,-8-20-129,0-9 129,0-10-129,3-5 0,2-5-129,2 1 129,7 4-129,4 4 258,3 10-129,6 9 129,2 15 0,3 7 129,0 12 0,-4 11 0,-2 9 0,-5 6 0,-4 5 0,-5 3-129,-7 1-129,-3-2-387,-6-7-516,7 3-1419,-7-13-2064,4-10 129,-3-7-387,-1-11 0</inkml:trace>
  <inkml:trace contextRef="#ctx0" brushRef="#br0" timeOffset="8036">8527 512 12513,'43'-26'4386,"-22"9"-258,-4-3 129,0-7-3225,3 9-258,-5-8 0,3 4-258,-4-4 0,2 3-258,-9 1 0,-2 1-258,-5 1 129,0 3 0,-10 5 129,-4 6-129,-6 3 0,-3 7 129,-4 9 0,0 12 0,1 6 0,3 11 0,4 2-129,10 6 0,2-2 0,9 0 0,12-1-129,10-7-129,7-8-129,5-11-129,10-1-258,-4-15-258,13 2-387,-15-13-516,13 1-645,-18-20-129,8 6 516,-18-14 387,5 8 903,-13-5 516,-4 6 645,-4 10 645,-9 1 903,2 19 129,-6 6 0,4 21-258,-7-1-774,7 16-129,0-5-258,1 11-387,5-9-129,6 0-258,2-7 0,-1-8-129,1-5 0,-1-12-129,-4-6-129,-9-7 129,7-14 258,-8-14-129,-2-4-258,-9-17 129,5-2 129,-1-12 129,4-1 129,6 1 0,0 1 0,12 11 258,1 8 129,13 13 0,-1 10 0,6 14 0,-2 6-129,2 14 129,-5 5-129,-1 6 0,-7 2 0,-7 3-129,-9-3 0,-4 1-129,-7-3-129,-14-5-129,0-2-258,-10-14-387,4 2-774,-12-12-1290,10-7-1161,6-9-258,6-9 0,10-4-129</inkml:trace>
  <inkml:trace contextRef="#ctx0" brushRef="#br0" timeOffset="8804">9432 41 11352,'32'19'4644,"-20"7"-387,-6 8 258,0 2-2967,3 16-516,-7 1-387,6 9 129,-1-4-516,3-3-258,0-1-645,-5-14-903,9-2-1935,-9-13-774,-2-12-258,-3-13-258,0 0 0</inkml:trace>
  <inkml:trace contextRef="#ctx0" brushRef="#br0" timeOffset="9000">9378 348 10707,'-26'-16'4386,"26"16"258,0 0-258,8-18-1677,16 14-1548,3-4-516,11 2-129,6-1-645,4-4-774,12 7-1419,-6-5-2064,-2 1 0,-2-2-387,-5 2 0</inkml:trace>
  <inkml:trace contextRef="#ctx0" brushRef="#br0" timeOffset="9172">9951 198 6708,'-8'-3'4386,"-9"3"-129,-1 9 0,-8 9-1032,-2-2-1290,8 12-645,-5-2-258,12 10-258,-1-1-387,12 3-258,2 0-129,8-7 0,9-3-258,3-7-258,7-4 0,-3-14-387,9 0 0,-8-15-387,4-3 129,-9-17 129,3 2 258,-8-7 387,-3-1 645,1 5 258,-7-1 258,2 17 387,-8-3 129,0 20 129,0 0-258,7 22-258,-8 4-258,5 5-258,0 4 0,3 5-129,-2-3-258,2-6-129,4 2-516,-5-16-645,13 5-1161,-9-13-2064,2-8 258,-2-5-516,3-12 0</inkml:trace>
  <inkml:trace contextRef="#ctx0" brushRef="#br0" timeOffset="9560">10235 315 11610,'0'0'4257,"9"16"0,-5 9-129,5 11-2709,-9-4-387,7 6-258,-7-6 0,7 3-258,-7-10-129,4-2-129,-3-11-129,-1-12 0,0 0-129,0 0 0,-2-15 0,-3-9-129,4-7 129,-3-5-258,5 1 258,-1-4-258,5 1 258,4 4 0,7 5 129,2 8-129,6 2 258,4 13 0,2 3 0,5 6 0,-3 9 129,4 11-129,-6 5 0,-1 9 0,-4 1-129,-3 4 0,-6 0 0,-5 0-129,-3-1-258,-6-9-258,4-1-516,-6-18-1419,0 1-1935,0-14-387,0 0 0,14-7-258</inkml:trace>
  <inkml:trace contextRef="#ctx0" brushRef="#br0" timeOffset="9952">10801 504 9417,'44'-30'4386,"-25"16"0,4-3-258,-4 7-1161,-3-16-1677,8 11-516,-8-13-129,6 6-129,-7-6-129,-1 2-258,-6-1 0,-6 3-129,-2 3 129,-9 3-129,-6 9 129,-6 8 129,-7 3-129,1 14 129,-1 9-129,3 8 129,4 4-129,10 7 129,6 2-129,5 1 0,12-8 0,10 1 0,6-7-129,3-9-129,8-6-129,-2-15-387,10 3-774,-14-14-2322,7-6-903,-4-8-129,-4-3-129,-5 1-516</inkml:trace>
</inkml:ink>
</file>

<file path=ppt/ink/ink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23.66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16 3 903,'0'0'2451,"0"0"0,0 0 645,0 0-903,0 0 0,0 0-387,0 0 0,0 0-258,0 0 0,-11-6-129,11 6-258,0 0 129,0 0-129,0 0-258,0 0-129,0 0 0,0 0-129,-6 9 0,6 6 0,0-1-258,0 7 129,0 1-258,6 7 129,-3 0-258,3-2-258,2 2-129,-4-11-1548,5 3-2451,-2-4-258,-5-6-258,-2-11-129</inkml:trace>
</inkml:ink>
</file>

<file path=ppt/ink/ink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24.56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21 54 5676,'0'12'3999,"0"-12"-387,-14 5 0,14-5-2322,0 0 129,0 0-129,0 0 0,-8-8-258,8 8-516,0-15-129,0 15 129,11-19-129,-1 12 0,-10 7-129,23-14 0,-9 8 0,0 4 0,0 1 129,3 1-129,-2 2 0,2 6 0,-6 2 0,3 2 0,-5 1 0,1 4 0,-2 0-129,-5 3 129,-2-1-129,3 1 0,-4-1 129,-1 0-129,-4-2 0,0-1-129,-2 0 129,3-3-129,-2-3 129,6-10-129,-11 18 0,11-18 0,0 0-129,-11 13 129,11-13 0,0 0 0,7 4 0,-7-4 0,21 0 129,-5 0-258,2-3 129,2-1 0,2 1-258,-2-4 0,5 6-258,-9-6-516,9 7-774,-12-1-1935,1-2-516,-3 3-129,-11 0-258,11 0 129</inkml:trace>
</inkml:ink>
</file>

<file path=ppt/ink/ink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6:59.79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0 5547,'0'0'2967,"39"34"-1806,-39-34-1032,0 0-3741,0 0 0</inkml:trace>
</inkml:ink>
</file>

<file path=ppt/ink/ink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25.81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19 43 3612,'-5'8'3612,"5"-8"129,0 0-129,-13 1-1161,13-1-258,0 0-258,-2-6-387,2 6-258,12-14-387,3 9-258,1-5 0,7 5-129,-3-2-129,5 6-129,-4-1 0,3 2 0,-9 8-129,-3 5 0,-7 3 0,-4 3-129,-2-1 129,-12 3-129,-2-2 0,-4 0 129,1-5-129,0-1-129,5-3 0,2-6 0,11-4 0,0 0 0,10 0 0,7 0 0,7-1-129,4-1 258,4 2-129,1 0 129,-1 6 0,-3 4 129,-6 3-129,-5 4 0,-9-1 0,-4 4 129,-5-2 0,-13 0-129,-2-1 129,-8-1-129,0-1 129,-2-5-258,1-1 0,-3-4-387,9 1-645,-6-6-1290,6-5-1677,18 5 0,-21-11-129,21 11-387</inkml:trace>
</inkml:ink>
</file>

<file path=ppt/ink/ink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28.70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1 111 387,'0'0'1806,"-2"-18"258,2 18-516,0 0 129,0 0-258,0-10-387,0 10 129,0 0-129,0 0-258,0 0 129,0-12-129,0 12 0,0 0 0,0-13 0,0 13-258,0-11 0,0 11 0,0-11 129,0 11 0,2-15-129,-2 15 0,1-11 129,-1 11-129,3-11 129,-3 11 0,0 0-129,0 0 0,0 0 129,0 0-258,0 0 129,1 13-129,1 2 0,-2-1-129,3 9 129,-3-4-129,2 3 0,-2-3 0,3 2-129,-1-6 0,1 0 0,1-3 0,0-1-129,-4-11 129,14 13-129,-1-11 129,-1-1-129,5-1 0,1 0 0,1-1 129,4-3-129,-1 0 0,-1-1 0,-2 0 0,0 2 0,-5-1-129,-3 1 129,1 2-258,-12 1 0,12-3-129,-12 3-258,0 0-258,0 0-516,0 0-903,0 0-516,1-10-1032,-1 10-258,0 0 129,0 0-387</inkml:trace>
  <inkml:trace contextRef="#ctx0" brushRef="#br0" timeOffset="600">210 63 903,'-17'-18'2580,"3"5"774,14 13 0,0 0-516,0 0-516,0 0-258,-6 6 0,7 9-258,2-4-387,7 13-129,-5-7-258,9 12-258,-7-6-258,6 6 0,-5-8-129,4 3-129,-4-5 0,1 0-129,-1-2-129,-2-3 0,0-2-258,-6-12-258,11 18-516,-11-18-1032,0 0-1806,0 0-387,0 0 129,0 0-387</inkml:trace>
</inkml:ink>
</file>

<file path=ppt/ink/ink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30.37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56 112 1032,'0'-13'2322,"0"13"387,0 0 258,0-15-774,0 15-516,0 0 0,0 0-129,0 0-258,0 0 0,0 0-387,0 10-129,0 5 0,0 1-258,0 6 129,0-1-129,0 2 0,0 2-129,0-4-129,1-1-129,2-1 0,-1-5 0,1-3 129,-3-11-258,8 14 129,-8-14-129,9 0 0,-9 0 129,16-12-129,-5 2 0,2-2 0,1 0 0,4 0 0,0 2 129,2 2-129,-2 0 0,1 5 129,-1 2 0,0 1 129,-4 1-129,-2 6 0,-1 2 129,-3 6-129,-5-1 0,0 5 129,-3-1-129,0 2 0,-3-1 0,-4 2-129,0-4 129,-3-2-258,1-1 0,-1-5-258,10-9-258,-16 6-774,16-6-645,-13 0-1032,4-13-1032,4 1 129,-4-11-129,4 6 0</inkml:trace>
  <inkml:trace contextRef="#ctx0" brushRef="#br0" timeOffset="564">58 111 1548,'-26'-14'2322,"26"14"645,-22-8 0,22 8-1419,-10-11 129,10 11 0,0 0 258,3-16-516,14 12 0,-5-5-645,11 4-129,-3-2-129,6 1-129,-4 0-387,2-2-645,1 4-774,-4 2-1935,-7-7-387,6 6 129,-20 3-387</inkml:trace>
</inkml:ink>
</file>

<file path=ppt/ink/ink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31.63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104 0 2064,'0'0'2709,"-8"-10"387,8 10-516,0 0-1161,-17 8-387,17-8 516,-16 16-258,8-3 0,-1-2-387,3 6 0,-3 1 0,3 5-129,-3 0-129,6 1 0,-5 2 0,7 3 0,-3 1-258,4 1-129,0-2 0,7-1-129,3 0 0,3 0 0,2-6-129,3 0 0,2-4 0,7-1 258,-1-6-258,2-3 0,-1-3 0,1-5 0,-4 0 0,1-6 0,-4-7 0,-3 0 0,-2 0 129,-1-3-129,-5 1 0,-2-3 0,-1 2 129,-3-1-129,-2 2 0,-2-3 129,0 3-129,0 0 0,-2 1 0,-2 2 0,-1 0 0,5 12 0,-12-17 0,12 17 0,-14-9 129,14 9 0,-18-3-129,18 3 258,-21 1-129,10 6 0,-1 2 129,-3 3 0,0 2-129,0 2 129,-3 4-129,4 0 129,-1 3-129,1 0 0,0 0-129,2-1 129,3 0-258,2-4-129,4 3-516,-1-8-2193,4-13-903,4 17-258,-4-17-129,12 3-645</inkml:trace>
</inkml:ink>
</file>

<file path=ppt/ink/ink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6.92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 30 3612,'-7'11'3354,"7"-11"129,0 0 258,0 0-2064,0 0-129,11-6-129,3 6-129,-2-6-258,5 4-387,-1-4-258,1 1-129,-2 1-129,0-1 129,-15 5 129,17-7-258,-17 7-129,0 0 129,11 0 0,-11 0 0,0 16 129,0 4 0,0 0 129,0 10 0,0 3 0,0 8-129,0 2 0,2 4 129,1-4-258,5 0 0,-2-4-258,0-4 0,3-5-258,-3-11-387,4 0-645,-10-19-903,0 0-1419,7 12-258,-7-12-129,-2-6-258</inkml:trace>
  <inkml:trace contextRef="#ctx0" brushRef="#br0" timeOffset="368">55 394 8901,'-23'-3'3612,"23"3"258,0 0-258,13-4-2322,2-6-387,7 2-258,1-3-258,1-1-774,2 3-1161,0 2-1806,-7-7-387,-1 9-129,-12-6-387</inkml:trace>
</inkml:ink>
</file>

<file path=ppt/ink/ink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7.93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168 19 1,'-14'-12'2321,"-9"10"517,23 2-129,-32 9-645,17 5 0,-8 2-258,6 4-387,-2 4-129,6-2-258,5 5-387,4-6 258,6-2-258,6-3-129,12-4 0,-2-5-129,11-5 0,-3-2 0,6-6-129,-5-6-129,1-1 129,-6-5-129,-4 1 387,-9-4-387,1 4 258,-10-3-258,0 2 129,-10 0-129,-1 2 0,-4 4-129,-4 0-387,4 6-129,-8-3-774,9 9-645,-3 0-1548,0 2-516,8 9 129,-1-3-258</inkml:trace>
  <inkml:trace contextRef="#ctx0" brushRef="#br0" timeOffset="360">112 239 4773,'3'69'3096,"-3"-38"-258,3 14 129,-2-6-1677,2-1-129,9-3-258,-3-5-258,9-4 129,-3-13-129,6-3-129,-4-10-258,4-4 129,-5-13 0,-1-1 0,-6-10 0,0 0 0,-9-5 0,-3 4-129,-8-1 0,-7 4-129,-5 4 129,-5 4-645,3 8-516,-4 3-1161,1 0-1290,11 7-387,-4 0 0,21 0-387</inkml:trace>
</inkml:ink>
</file>

<file path=ppt/ink/ink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8.98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215 91 4515,'2'-19'3354,"-2"19"-129,0-23 129,-6 8-1935,6 15 129,-19-21-516,6 15 0,-4 1-387,-2 5-129,-2 0-258,-1 9-129,-2 4 0,4 6 0,-3 3 0,9 1 0,2 2 0,6-2 0,5-1 0,1-4-129,10-4 0,4-6 129,5-2-129,-1-6 0,4-5 0,-2-6-129,0-1 129,-5-5 0,-1 0-129,-4-2 129,-3 1 0,-4 4 0,-2-1 0,-1 15 129,0-20 0,0 20 129,0 0 258,0 0 0,0 17 0,4 2 0,-2 2 0,2 6 0,1-1-129,-1 2-258,1 1 0,0-3-387,2 2-387,-7-8-1419,2-2-1677,0 1-258,-2-9-129,-4 2-129</inkml:trace>
</inkml:ink>
</file>

<file path=ppt/ink/ink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9.63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40 101 7353,'-12'-23'2967,"5"11"387,7 12 0,-9 9-2322,3 1 129,6 10-258,-4 0 0,4 7 0,-1 1-258,1 4 0,0-1-258,0 1-258,0-4 0,0-4-258,-1 1-387,1-12-516,0 4-387,0-17-1290,0 0-774,0 0-129,13-19-129,0 2 0</inkml:trace>
  <inkml:trace contextRef="#ctx0" brushRef="#br0" timeOffset="240">118 100 5418,'0'-13'3096,"0"13"0,13 11-258,-13 3-1419,-1 5-774,9 5 0,-1 2-129,5 3 258,1-2-258,4-3-129,1-5 0,2-6-129,-2-6 129,6-7-129,-4-2 0,0-9-129,-3-8 258,0-4-258,-3-3 0,-6 0-129,-2-6 0,-6 3 0,-1-1 0,-9 6 0,-7 0 0,-2 5 129,-7 1-129,2 8 129,-5 4 0,6 6-258,1 2-258,1 9-1419,3 2-1419,10 10-258,-1-8-129,9 7-516</inkml:trace>
</inkml:ink>
</file>

<file path=ppt/ink/ink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39.71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25 141 774,'0'0'1806,"0"0"516,0 0 129,0 0-387,0-16-258,0 16-258,0-11 0,0 11-258,0-13 0,-1 2-129,1 11-129,-3-19 0,3 19-129,-2-20 129,2 20-258,-2-21 387,2 21-258,-3-18 0,3 18-129,-3-13-129,3 13 0,0 0-129,0 0-129,0 0 0,-5 16-129,4-1-129,1 7 129,0 3 0,0 8-129,0-2 0,0 3 0,0-1 0,-1-2-129,1-2 0,0-5-258,0-1-129,-5-9-645,5 4-1548,0-18-1677,0 14 0,0-14-129,0 0-258</inkml:trace>
</inkml:ink>
</file>

<file path=ppt/ink/ink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40.88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22 89 7224,'0'0'3612,"0"0"0,-14-10-129,14 10-1677,-4-10-387,1-1 129,3 11-258,1-16-258,-1 16-645,15-16-129,-2 8 129,-3-1-129,5 4 129,-1 2-258,1 3 258,-1 0-129,0 4 0,-3 3 129,-2 8 0,-4 0-129,-2 4-129,-3 0 129,0 6 0,-4-3-258,-5 3 129,-1-2-129,-1 0 129,0-2-129,0-4 129,2-2-129,3-3 0,-1-2 0,7-10 129,-6 14-129,6-14 0,0 0 0,0 0 129,7 5-129,-7-5 0,19 0 0,-7-3 129,0-1-129,4 1 0,-2 0 0,2 2 0,-1-1 129,1 2-129,-2 0-129,0 0 0,-1 0-129,-13 0-387,23 5-1032,-23-5-2322,9 6-129,-9-6-258,0 0-258</inkml:trace>
</inkml:ink>
</file>

<file path=ppt/ink/ink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6:56.562"/>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177 303 2580,'0'0'2967,"0"0"258,0 0-129,-44-27-1419,44 27 0,0 0-129,-50 39-258,50-39 129,-39 72-258,25-26 0,-4 8-258,12-2 0,0 16-387,9-14 0,6-1-258,13-8 0,6-5-129,-28-40-129,76 50 258,-29-36-129,-1-14 0,3 2-129,-2-5 0,-47 3-129,85-36 0,-85 36-129,57-48 129,-57 48-129,28-48 0,-28 48 0,-2-55 129,2 55 129,0 0 0,-59-28 387,59 28-258,-60 13 129,60-13 0,-61 46 129,61-46-129,-51 57 129,51-57-258,-29 57 0,29-57-258,-7 49 129,7-49-387,0 0-774,-1 36-1161,52-36-1032,-51 0-645,51-1 0,-51 1 0</inkml:trace>
  <inkml:trace contextRef="#ctx0" brushRef="#br0" timeOffset="548">1046 387 5160,'0'0'3354,"0"0"129,-32-43 129,32 43-2451,0 0 129,-74 0 0,74 0 129,-62 36 129,62-36-258,-60 65 0,40-17-387,1-2-129,12 13-258,2-13 0,10 7-258,11-5-129,11-4 129,8-9-258,-35-35 0,86 47-129,-39-41-516,9 2-516,-56-8-1161,103-10-1806,-51-1-129,2-4-258,-1-9-774</inkml:trace>
  <inkml:trace contextRef="#ctx0" brushRef="#br0" timeOffset="924">1724 224 5418,'0'0'3612,"0"0"-387,-22 56 129,22-56-2967,21 80 129,-7-27-387,4-3 258,3 7-129,1-9 129,-1-3 0,-21-45 0,37 67 0,-37-67 0,0 0-129,0 0-129,0 0 0,0 0-129,39-66 0,-39 66 129,6-75 0,-6 75 129,21-65 0,-21 65 0,44-36 129,-44 36-129,66 2 0,-66-2-129,73 40 0,-73-40-258,65 60 258,-65-60 0,35 65 0,-35-65 129,-6 66 0,6-66 129,-52 52-387,52-52 258,-86 40-387,35-30-258,0-2-258,1-8-516,50 0-774,-71-4-1935,71 4 0,0 0-129,-38-52-258</inkml:trace>
  <inkml:trace contextRef="#ctx0" brushRef="#br0" timeOffset="1404">2245 322 7482,'56'51'3612,"-29"14"-129,-27-65-258,18 80-3483,-4-41 258,0-2-129,-14-37 387,23 65 0,-23-65 258,18 35-129,-18-35 258,0 0-129,0 0-129,0 0-129,9-57 0,-9 57-129,-4-75 0,1 26 258,5 5-258,-2-4 129,10 7 0,-10 41 129,33-58-258,-33 58 0,53-43-387,-53 43-258,66-23-774,-66 23-645,75-8-1032,-75 8-1161,74 0-258,-74 0-129</inkml:trace>
  <inkml:trace contextRef="#ctx0" brushRef="#br0" timeOffset="1732">3061 273 774,'0'0'3096,"0"0"516,-42-10 129,42 10-1677,-55 0-516,55 0 0,-69 20-387,69-20 129,-66 44-258,66-44-258,-48 66-129,34-29 0,13 4-258,5 0-129,-4-41 0,49 73 0,-49-73-129,84 45-129,-36-35 129,2-4-129,-1-7 129,-49 1-258,87-31 0,-87 31-387,57-59 258,-39 22-129,-18 37 129,4-69 129,-4 69-129,-15-59 387,15 59-129,0 0 258,-49-30 129,49 30 0,0 0-129,-35 41 258,35-41-129,-1 70-387,7-29-129,5-1-129,3 0-387,-14-40-129,32 63-1032,-32-63-1677,0 0-516,57 36-258,-57-36-129</inkml:trace>
  <inkml:trace contextRef="#ctx0" brushRef="#br0" timeOffset="2176">3320 436 5805,'51'12'4128,"-51"-12"-387,28 51-129,-14-14-2838,-1 0-129,5 1-258,-18-38-129,29 61 129,-29-61 0,0 0 0,34 36-258,-34-36 258,0 0-129,18-38-129,-18 38-129,6-72 129,-1 33-129,2-5 129,3 8 0,-10 36 258,28-57-129,-28 57 129,0 0 129,72-27-129,-72 27-129,52 23 0,-52-23-129,49 48-129,-49-48 0,41 59-258,-41-59-516,31 43-387,-31-43-774,33 36-1548,-33-36-645,0 0-258,53-5-258</inkml:trace>
  <inkml:trace contextRef="#ctx0" brushRef="#br0" timeOffset="2552">4303 313 1161,'0'0'3483,"7"-54"-129,-7 54-1032,0 0-516,-58-21-258,58 21 0,-73 5 0,73-5-387,-78 37 0,78-37-387,-66 66 129,48-23-129,1-4 0,16 2-387,1-41 258,22 65-516,-22-65 129,61 30-387,-61-30-387,86 0-258,-35-9-258,-51 9-645,92-46-387,-92 46-516,76-74-645,-50 32-387,-9-14-645,-2 1 388</inkml:trace>
  <inkml:trace contextRef="#ctx0" brushRef="#br0" timeOffset="2808">4424 63 387,'-28'-67'3225,"28"67"903,0 0-1032,0 0-1032,0 0-129,20 55-258,-3-16-258,10 12-258,-5 5 0,9 6-645,-8-1 129,7-5-258,-6 2 0,1-17-129,-4-4 0,-21-37 129,0 0-258,50 34 0,-50-34 0,0 0-129,35-66-129,-24 31 0,2-2 129,0 2-129,-13 35-129,31-52 645,-31 52-387,0 0 387,56-22-258,-56 22 387,0 0-129,60 29-129,-60-29 0,30 37-258,-30-37-129,0 0-258,38 44-774,-38-44-1548,0 0-1290,0 0-516,0 0 0,0 0-645</inkml:trace>
</inkml:ink>
</file>

<file path=ppt/ink/ink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42.01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32 40 2193,'0'0'2967,"0"0"387,0 0 0,0 0-516,0 0-129,-11 0-516,11 0-258,0 0-258,0 0-258,0 0-516,0 0-258,-8-14-129,8 14-258,8-9 0,3 4-129,3 1 129,1 0-129,3 1 129,2 3 0,-2 0 0,-1 2 0,-4 4 0,-3 5 0,-5 1 0,-5 2-129,0-1 0,-9 0 0,-3 1 0,-2-3-129,0 0 0,-1-5 0,5 0-129,10-6 0,-11 4 0,11-4 0,0 0 0,14 0 0,1 1 0,3 2 129,0 0-129,2 3 258,-3 1-129,-3 3 0,-5 2 129,-5 2-129,-5-1 129,-4 3-129,-8-3 129,-2 1-129,-7 0 0,2-4 0,-1 0 0,-1-4-129,3-3 0,1-3-387,5 1-258,-2-3-903,15 2-1548,-13-7-903,13 7-258,-9-11-258,9 11 129</inkml:trace>
</inkml:ink>
</file>

<file path=ppt/ink/ink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43.61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34 19 3612,'2'-12'3612,"-2"1"0,0 11-129,0 0-1419,0 0-387,0 0 387,0 0-387,0 0-129,0 0-258,0 17-387,0-17 0,-5 32 0,-5-18-258,9 7 0,-7-5-129,3 4 0,0-6-258,2 0 129,3-14-258,0 19 129,0-19-129,4 11 0,-4-11-129,18 7 129,-5-7-129,3 0 129,1 0-129,-2 0 0,3 0 0,0-3-129,-1 1 0,-4-2-129,2 3-129,-15 1-258,23-5 0,-23 5-387,14-2-387,-14 2-774,0 0-645,0 0-1032,1-13-387,-1 13 0,0-17-129</inkml:trace>
  <inkml:trace contextRef="#ctx0" brushRef="#br0" timeOffset="388">186 30 7869,'0'-19'4128,"0"19"0,0 0 0,5 6-1677,-5-6-387,6 33-387,-6-18-258,12 13-387,-10-3-387,10 7-129,-5-4-258,5 1 0,-4 0 0,2-4-387,-1 3-387,-9-10-1677,6 2-2193,-1-1 0,-5-7-258,0-1-387</inkml:trace>
</inkml:ink>
</file>

<file path=ppt/ink/ink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46.45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24 110 774,'0'-15'2193,"0"0"387,0 15 387,0 0-1290,7-11 0,-7 11 129,0 0 258,0 0-129,0 0-387,0 0-387,3 13 129,0 8-129,-3-3 0,0 9-129,-1-2-387,1 6-129,0-5-129,0 1 0,0-4-258,1-2 129,1-5-129,3-3 129,-5-13-258,11 12 129,-11-12-129,16 0 129,-16 0 0,21-13-129,-8 4 129,1-1-129,-1 2 129,2 1 0,-3 3 129,2 2-129,-1 2 129,0 3 0,-13-3-129,20 15 129,-14-3 0,1 3 0,-3-1-129,-1 5 129,-4-1-129,1 3 0,-2 0 0,-5-1-129,-3 0 129,-2-1-129,-1-2-129,-4-5 0,2 1-258,-4-9-129,9 3-258,-11-8-387,21 1-903,-23-9-903,17-3-1161,-1-2-387,1-5 0,5 3 0</inkml:trace>
  <inkml:trace contextRef="#ctx0" brushRef="#br0" timeOffset="592">19 120 2322,'-12'-17'3483,"12"17"645,-7-12 129,7 12-903,0 0-645,0-13-516,12 13 0,-12 0-774,27-8-387,-11 0-387,10 3-258,-3-3-129,2-1-387,2 4-387,-9-8-1161,8 5-2322,-7 4-129,-5-3-129,-3 4-258</inkml:trace>
</inkml:ink>
</file>

<file path=ppt/ink/ink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49.93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102 48 903,'-5'-14'2580,"5"1"129,0 13 129,0-13-129,0 13-387,0-12 0,0 12-774,0 0 0,0 0-387,-6 0-129,6 0-129,-17 19-129,3-1-129,3 9 129,-5 1-129,5 8-258,0 0 258,5 5-387,0-2 129,6 1-129,6-4-129,5-2 0,5-6 0,5-8-129,1-5 129,2-9-129,2-6 0,-1-5 0,-3-10 0,-4-2 129,-4-7-129,-2 2 0,-7-3 0,-2 4 0,-3 0 129,-8 6-129,-1 2 129,-5 6 129,-3 2-129,0 5 258,-4 9-129,3 8 0,1 3 0,3 6 0,1 3 0,6 4-129,3-1-258,2-2-258,6 4-645,-1-10-2322,9-3-1032,3-2 0,-1-9-387,2-5-258</inkml:trace>
</inkml:ink>
</file>

<file path=ppt/ink/ink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0.68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33 0 8514,'-19'11'3999,"5"-4"258,14-7-258,0 12-2064,0-12-387,7 6-258,-7-6-516,30 1-129,-11-1-258,3 0-129,2 0 0,-2-3-258,-2 0 129,-3 1 0,-3-2 0,-14 4 0,13-1 0,-13 1 0,4 6 0,-4 7 0,-4 2 0,1 6 0,-2 5 0,0 2 0,2 5 0,2 1 0,1-2-129,1-1 0,5-3-129,0-3 0,3-3-258,-3-8-129,6 3-516,-12-17-774,10 8-1290,-10-8-1161,0 0 0,-3-13-387,-10-1 129</inkml:trace>
  <inkml:trace contextRef="#ctx0" brushRef="#br0" timeOffset="360">66 275 10449,'-22'-2'4257,"22"2"0,0 0-387,14 0-2064,0-6-903,11 4-258,1-6-258,2 1-774,8 4-1935,-2 0-1548,-5-4-258,3 5-129,-11-6-387</inkml:trace>
</inkml:ink>
</file>

<file path=ppt/ink/ink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1.58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130 79 1290,'-9'-17'2967,"9"17"129,0 0 516,-20-9-1290,20 9-516,-16-1 258,4 1-258,12 0-129,-22 3-258,22-3-387,-24 15-387,15-3-258,0-1 129,4 0-129,2 1-258,3 0 129,1-2 0,12 1-129,-1-4 129,6-2-129,1-1 0,4-3 0,-3-1 0,5-1 0,-7-5 0,2-2-129,-6-3 129,-1 0 0,-7-3 0,1 1 0,-7-3 0,0 0 0,1 1-129,-8 1 0,0 1-129,-6 1 0,13 12-516,-22-17-645,22 17-1419,-19 0-1290,10 0-129,9 0-516,-16 7 0</inkml:trace>
  <inkml:trace contextRef="#ctx0" brushRef="#br0" timeOffset="408">87 165 6708,'-4'51'3096,"1"-30"129,4 16 258,-1-6-2193,0 0-258,7 1-387,0-5 129,11 0-129,-5-12 129,6 4-129,-2-12-258,5-4 0,-4-3-129,2-9 0,-6-9 0,0-1-129,-7-7 0,-3-1 0,-4-3 0,-1 2 129,-8 1-258,-5 2 0,-3 7-258,-4 2-129,5 9-903,-6 0-1161,4 1-1161,18 6-387,-18 0-129,18 0-129</inkml:trace>
</inkml:ink>
</file>

<file path=ppt/ink/ink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2.550"/>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159 31 4902,'16'6'3999,"-16"-6"-258,0 0 387,4-6-2064,-4 6-387,-3-11-129,3 11-258,-14-13-387,0 7-258,1 6-258,-6 0-258,2 1-129,-3 7 129,1 3-129,-3 2 129,7 1-129,2 1 0,6 3 0,4-5 0,3-1 0,10-1-129,4-7 129,5 0-129,1-4 129,1-2 0,2-8-129,-2 1 129,-1-6 0,-6 2 129,-1 3 0,-7-2 129,-6 12 0,7-14 0,-7 14 129,0 0 0,-2 6 129,-3 6-258,5 6 129,-4 4-129,4 3 0,0 3-129,5 2 0,1-1-258,0 0 0,3 0-258,-4-7-516,8 8-1290,-4-11-2193,2-7 129,3-4-387,3-9-129</inkml:trace>
</inkml:ink>
</file>

<file path=ppt/ink/ink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7:53.23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28 7740,'-1'-17'4257,"1"6"129,0 11-258,0 0-1548,0 7-645,8 10-516,-8-1-387,6 12-258,-6-2-258,6 7-129,-4 2-258,0-2-129,2 1-129,-2-8-258,4 1-129,-5-15-774,12 4-903,-13-16-2064,16-2-129,-2-13-387,-1-12 129</inkml:trace>
  <inkml:trace contextRef="#ctx0" brushRef="#br0" timeOffset="229">200 69 11868,'16'8'4515,"-9"8"-387,3 10 387,-2 5-3483,1-1-258,10 5-129,-1-4-258,5-3 0,0-6-129,4-5-129,-1-10-129,-1-7 0,-2-5 0,-3-12-129,-7-8 129,-4-7-129,-6-6 129,-3-1-129,-10 1 129,-5 3-129,-6 6 129,-4 3 0,-2 8 0,-1 7-129,5 7-387,-5-2-903,9 6-2967,5 4 258,1-2-516,13-2 0</inkml:trace>
</inkml:ink>
</file>

<file path=ppt/ink/ink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8:04.09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30 6 258,'-22'-6'2580,"22"6"0,0 0 258,-10 0-645,10 0-258,0 0-129,0 0-258,0 0-129,3 8-387,-3-8 0,10 5-258,-10-5-129,19 6-129,-7-4-129,0-2 0,6 1 0,-1-1-258,5 1 129,2-1-129,0 0 129,-1 0-129,5 0-129,-2 0 129,0 0-129,-2-1 0,1 0 0,-2-1 129,1 2-129,-2-3 0,0 2 0,-1 1 0,2-1 0,-1 1 129,1-1-129,-1 1 0,1 0 0,2 1 129,-2 0-129,3 2 0,-3-1 0,3 0 0,-1-1 0,1 1 0,-1-1 0,0 0 0,0 0 0,2-1 0,-4 1 0,4 0 0,-4 2 0,2-1 0,-2 1 0,-2 0 0,2 0 0,-2-1 0,3 1 0,-1-2 0,0-1 0,1 0 129,1-1-129,-1-3 0,0 0 0,3-1 0,-1 2 0,0-1 0,0 3 129,-1 1-129,1 0 0,-2 0 0,3 2 0,-1 3 0,-2-2 0,5 1 0,0 0 0,3-1 0,-2 0 0,3 0 129,0 0-129,-2-2 0,1 1 0,-2 0 0,2 0 0,-6 0 0,1 1 0,-2-2 0,1 1 0,-3-1 129,0 0-129,-2-1 129,0 1 129,-2-1-129,2 0 0,-6 0 129,4 0 0,-4 0 0,1 0 0,-2-2 0,0 2 0,-1 0-129,1 0 0,-1 0 0,-2 1 0,0 0 0,-11-1 0,15 4-129,-15-4 129,12 3-258,-12-3-129,0 0-645,0 0-2322,0 0-516,0 0-516,0 0-258,0 0-387</inkml:trace>
</inkml:ink>
</file>

<file path=ppt/ink/ink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8:05.67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325 68 1677,'-14'1'2838,"14"-1"387,0 0-258,-11 0-1290,11 0 0,0 0-516,0 0 258,10 0-516,0 2-129,3-2 0,4 1-258,2-1 0,6 0-129,-2 0 0,6 0-129,-2 0 0,6 0 0,-3 0-129,5-1 0,-5-2 0,6 1 0,-3-2 0,2 2 0,-1-3-129,2 2 129,1-2 0,3 2-129,-2-1 129,2 1-129,2-2 258,1 3-258,0-1 0,0 2 0,-2 0 129,0 1-129,-3 0 129,3 0-129,-5 0 0,0 1 129,-3 0-129,0 1 129,-2-2-129,2 0 129,-2 0 0,-2-2 0,2-1 0,-2-2 0,-1 2 0,0 0 129,-1 0-129,-1 2 0,0-2 0,2 3 0,0-2-129,1 2 129,-1-1-129,2 1 0,-2 0 129,4 0 0,-5-1-129,3 1 129,-7 0 0,2 0 0,-4 1 0,0 0-129,-3 1 129,-2 1 0,-2 0-129,-3 0 129,0-2-129,-11-1 0,13 3-129,-13-3-387,0 0-1290,0 0-2064,0 0-129,7 12-387,-7-12-129</inkml:trace>
  <inkml:trace contextRef="#ctx0" brushRef="#br0" timeOffset="948">91 663 5418,'0'0'3741,"-4"14"-258,-1 3 258,0 12-2322,5 12-258,-5 2-129,5 13-129,0-5-129,-1 4-387,1-5-258,1-6-774,5-6-903,-3-8-1806,-2-15-516,5-3 129,-6-12-516</inkml:trace>
  <inkml:trace contextRef="#ctx0" brushRef="#br0" timeOffset="1165">0 692 7869,'23'-74'3354,"-4"45"-129,14 13 0,-1 2-2838,7 6-129,2 8 129,0 0-129,-6 4 0,-1 4 129,-10 7 0,-10-1-129,-10 6 129,-9 1-129,-12 2 0,-11 3 129,-5 1 0,-4 1-129,1-3-129,-1 2-129,5-3-387,10 1-903,3-3-1548,7-10-774,12 2-387,0-14-129,28 2 0</inkml:trace>
  <inkml:trace contextRef="#ctx0" brushRef="#br0" timeOffset="1460">530 610 4902,'17'-19'3225,"-17"19"258,-20-4-258,-6 4-2193,3 16 129,-5 0-129,5 8 129,-1 3-129,6 8-129,4-1-387,11 0 0,2-3-258,9-3 0,6-7-258,8-7 0,0-8-129,3-7 0,2-13 0,-1-7 0,-2-5 0,-6-5 0,-3-3 0,-4 0 129,-3 4 0,-3 8 129,-5 2 129,0 20 0,0 0 129,0 0 129,-6 15-129,4 13 0,-1 5 129,3 3-258,0 2-129,5-3-258,3-1-387,-1-9-645,9-3-903,-6-13-1419,3-9-516,1-4-258,0-16-129</inkml:trace>
  <inkml:trace contextRef="#ctx0" brushRef="#br0" timeOffset="1841">739 705 9159,'23'20'3870,"-18"1"258,2 5-516,0 6-2064,-5-5-387,5 5-387,-5-12 0,3 3 0,-5-23-258,3 16 0,-3-16-129,0 0-129,-1-21 129,0-1-258,-4-5 0,5-5 0,2 0-129,-2-2 0,5 4 0,6 0-129,6 6-129,1 4-387,11 15-774,-10-8-1290,9 10-1548,-2 3-129,-1 0-258,-2 9-129</inkml:trace>
  <inkml:trace contextRef="#ctx0" brushRef="#br0" timeOffset="2105">1083 695 6321,'23'8'4128,"5"-9"-258,-14-11-129,6-7-1419,4 9-1161,-9-9-258,12 4-129,-13-5-258,5 4-129,-10-3-258,-1 3 0,-8-1 129,0 2-129,-11 2 129,-8 5 0,-3 5 0,-2 3 129,-4 1-129,2 14 258,0 5-129,5 9-129,6 4 0,7 5 0,3 2 0,7 2-129,10-2-129,8-5-129,4-6 0,2-9-129,4-5-129,-2-14-129,4-1-129,-9-14-129,4-3 0,-10-11-129,2 2 387,-6-3 0,-3 3 387,0 3 258,-6 4 387,-4 19 0,0 0 129,15 0 258,-11 14-258,3 13 0,-5-1-258,6 4 0,-5-1-129,4-3-129,-3-3 0,1-7 129,-5-16-258,0 0 129,12 0-129,-5-14 0,-1-12 129,2-5-258,2-3 129,2-3 0,2 0 0,0 5 0,1 8 129,0 7 0,1 10 0,2 7 129,-2 9-129,2 10 0,-4 6-129,2 4 129,-2 3-129,1-2-129,3-1-129,-7-8-258,9 1-387,-7-18-516,15 5-774,-15-16-1290,8-10-903,4-10 0,-5-11-258,2-5 129</inkml:trace>
  <inkml:trace contextRef="#ctx0" brushRef="#br0" timeOffset="2764">1953 453 11610,'10'-13'4128,"2"18"0,-6 17-129,-2 5-2580,9 14-645,-8 2-258,11 5 0,-7 0-387,4-2-129,0-1-387,-8-13-387,9 6-1032,-11-16-2064,-1-8-387,-2-14 0,0 0-387</inkml:trace>
  <inkml:trace contextRef="#ctx0" brushRef="#br0" timeOffset="2968">1899 641 11739,'14'-16'3999,"2"8"-258,12-1-129,8-1-3354,-1 2-774,2-2-2322,-3-4-645,2 4-516,-12-5 0,-1 9-258</inkml:trace>
</inkml:ink>
</file>

<file path=ppt/ink/ink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6:33.378"/>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10-2 1548,'-10'6'1806,"10"-6"258,0 0 258,0 0-516,0 0-129,-2 12-129,2-12 0,0 0-516,0 0 258,0 0-645,13 8 0,-13-8-129,19 8 129,-9-5-258,7 4 0,-6-4-129,7 5-129,-4-8 129,5 7 0,-4-6 0,4 6 0,-1-6 0,2 4-129,-1-4 0,-1 4 129,1 0-129,3 1 0,-3-5 0,0 0 0,1 1 0,-2 3 0,1-4 129,0-1-129,-2 0 0,0 1 0,0-1 0,2 0 0,-2 0 0,0-4 0,0 2-129,2 1 129,-1-2-129,4-1 129,0-1-129,1 1 129,2 1-129,3 2 258,2-5-129,2 4-129,-1-1 129,4 1-129,0 0 258,1 1-258,-2-1 0,2 2 0,-2 0 129,3-3 0,-4 3 0,5 0-129,-3-1 0,0-1 129,1 2 0,-1-1-129,1-1 0,1 2 129,0 0-129,0 0 129,4 0-258,-2-1 129,0 1 0,0 0 0,0 0 0,0 4 0,-1-4 0,-1 2 0,-4 0 129,2 7-258,-4-7 129,0 5 0,-1-4 0,-2 4 0,2-1 0,0 1 0,-2 0 129,3-1 0,-3 2 0,4-1-129,-1 3 0,-2-5 129,7-1 0,-4-1-129,6 1 0,-2-1 129,1-1-258,2-1 258,-1-1 0,3 0-129,-2 1-129,0 1 129,-2-1 0,0-1 0,0 0 0,2 2 129,-3-2-129,3 0 129,-2 0-129,3-1 0,1 1 0,0 0 0,3 0 0,0 0 0,2 0 0,1 0 0,-1 0 0,1-1 0,1 1 129,-3 0-129,-2 0 0,1-1 0,-2 1 0,-1 0 129,-1 0-129,-1 0 0,1 0 129,-3 0-129,2 0 0,1 0 129,-1 0-258,-1 0 258,4 0-129,-1 1 0,-3-1 0,2-1 0,1-1 129,-1 1-258,-2 0 129,1 1 0,-1 0 0,0 0 0,-2 0 0,1 0 0,-1-1 0,1 1 0,-1 0 0,0 0 0,1 0 0,2 1 0,-1-2 129,0 1-129,2 3 0,-2-3 0,-1 2 0,0 0 129,-1 3-129,0-7 0,-3 4 0,-2-1 0,1-1 0,-3 1 0,1 0-129,0-1 129,-4 0 0,3 0-129,-1 0 129,-2 0-129,1 0 129,1 0 0,-3 4 129,2-2-258,2 0 258,0 1-129,3-2 0,-2 2 0,4-1 0,-1-1 129,3-1-129,-2 0 0,1 0 0,1 0 0,1 0 129,0-3-129,-2 2 0,0-1 0,0 1-129,2 1 129,-3 0-129,1-1 129,1-1-129,-1 2 129,1-1-129,2 1 129,-1 0-129,2 1 258,2-1-258,-1 0 129,1 2 0,3 0 0,-2-1 0,0 4 0,-3-4 0,0 4 0,-1 2 0,0-2 0,-1 4 0,-3-1-129,-1 0 129,-2-3-129,1 2 129,-3-3 0,1 4-129,-5-5 129,2 2 0,-4-5 0,3 2 0,-5 0 129,1-2-258,-1 3 258,-1-3-258,-1 0 129,-1 1 0,-1-1 0,1 5 0,-2-5-129,-2 3 129,2-2-129,-1 5 258,3-6-258,-3 0 129,4-1 0,0 1 0,1 0 0,1 0 0,1 0 0,2 0 0,-1 0 0,2 0 0,-1 0-129,3 0 129,-1 0 0,1 0 0,0 0 0,1 0-129,1 0 129,0 0-129,0-2 129,2-2 0,-1 2 0,3-1-129,-1 2 129,1-6-129,2 5 129,1-3 0,-1 4 0,0-6 0,0 6 0,0 0 0,-1-2 0,-2-3 0,2 6-129,-4-2 129,2 1-129,-4 1 129,-3 0-129,-1-4 129,-4 3-129,1 1 129,-6 3 0,-1 1 0,-1-3 129,-3 6 0,-10-7 129,18 5-258,-18-5 129,14 6 0,-14-6 0,13 0-129,-13 0 129,0 0-387,10-3-258,-10 3-903,0 0-2709,0 0 0,9-3-516,-9-10-258</inkml:trace>
</inkml:ink>
</file>

<file path=ppt/ink/ink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8:09.94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71 724 9804,'0'11'3612,"-3"-1"-258,5 12-387,3 5-2322,2 8-387,3 3 0,0 6-129,0-7-258,3 2-516,-4-10-903,1-8-1548,1-1-387,-11-20-129,0 0 0</inkml:trace>
  <inkml:trace contextRef="#ctx0" brushRef="#br0" timeOffset="180">22 759 6966,'-22'-66'3354,"19"31"0,12 9 129,10 4-1806,3 0-516,10 9-129,1 3-387,6 7 129,-9 2-129,4 4-129,-13 7-129,-4 8-129,-9 1 258,-8 7-387,-10 1 0,-12 2-258,-5 2-129,-9-6-258,4 0-387,-6-8-645,12-3-1161,4-6-903,3-8-129,19 0 0,-2-22-258</inkml:trace>
  <inkml:trace contextRef="#ctx0" brushRef="#br0" timeOffset="480">479 501 2580,'0'0'2193,"0"0"258,-14 0 0,-8 6-1290,3 8 0,-1 7-129,1-1 387,3 8-129,5-3 0,6 4-516,5-3-129,5-2-129,9-5-258,6-3-129,1-9 0,4-5 0,-1-2-129,-2-7-129,-2-6 258,-2-3-258,-3-4 0,-5-3 0,-5 0 0,-3 0 0,-2 2 0,0 1 129,-3 5 129,0 4 129,3 11 129,0 0 258,0 0 0,0 12 0,0 3 0,11 8 0,-1-3 129,4 4-516,0-3-129,0-2-516,3-1-903,-4-8-645,-2-7-1548,3 0-516,-14-3 258,18-10-387</inkml:trace>
  <inkml:trace contextRef="#ctx0" brushRef="#br0" timeOffset="892">693 550 9675,'14'0'3870,"9"23"-129,-13-8-387,3 1-2064,4 7-516,-4-7 129,2 1-258,-15-17 258,16 19-387,-16-19-129,0 0-129,0 0-129,-9-11 0,-1-4-129,-2-3 0,-2-3 0,5-1 0,-2-1 0,10 0 0,1 0 129,9 2 0,7 1 0,6 4-129,5 3-387,0-6-645,9 14-1290,-4-1-1419,-7 0-387,2 6 0,-7 0-258</inkml:trace>
  <inkml:trace contextRef="#ctx0" brushRef="#br0" timeOffset="1184">1076 480 9030,'17'2'3225,"-17"-2"258,23-8-258,-9-5-2451,-1-2-129,1-4-258,-2 0 0,-1-3-129,-2-1 129,-2-1-258,-4 3-129,-3 0 129,-1 1-129,-9 5 129,-3 4 129,-1 5 0,-4 6 258,0 9-129,-1 6 129,2 14 258,3 3-258,7 8 0,3-2 0,4 5 0,7-7-258,8-2 0,5-5-129,5-6-129,2-8-129,1-8-258,2-2-258,-3-6-387,5-5-258,-12-12-645,3 4 129,-11-12-387,2 5 387,-12-10 0,3 9 903,-5-2 774,0 3 645,-1 8 516,-4 3 645,5 10 0,0 0 129,6 18-129,2-4-387,6 12-387,-4-8 0,7 8-387,-5-7-258,3 0 0,-4-7-129,-11-12 0,12 9-129,-12-9 129,2-9-129,-2-7-129,0-6 129,-5-5-129,5-2 0,0-7 0,0 3 0,5 0 129,4 7 129,5 6-129,1 7 258,6 12 129,2 0-129,-2 18 0,1 1 129,0 8-129,0 1-129,-2 1-129,-1-2-129,-3-8-258,3 1-387,-6-14-516,8 3-1161,-7-8-1290,1-13-387,1-8 0,-6-12-387</inkml:trace>
  <inkml:trace contextRef="#ctx0" brushRef="#br0" timeOffset="1892">1782 12 8901,'-5'-13'3741,"12"17"129,0 13-258,7 7-2322,-6 4-129,11 11 0,-6 0-258,7 4-258,-5 1-516,3-5-258,-2 1-516,-4-14-645,1 1-1290,-4-7-1032,-9-20-258,0 0-258,0 0-129</inkml:trace>
  <inkml:trace contextRef="#ctx0" brushRef="#br0" timeOffset="2104">1747 220 9288,'-15'-8'3612,"24"-6"129,8 6-387,1-8-2322,3 1-645,6 1-516,0 0-645,0 3-2193,-8-4-387,4 9-129,-11-5-387</inkml:trace>
</inkml:ink>
</file>

<file path=ppt/ink/ink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2:42.22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191 381 387,'-13'-11'1548,"13"11"-645,-6-18 258,6 18 0,-1-21 516,1 21 258,0-20 0,0 9 129,0 11 129,0-16-129,0 16-258,0 0-387,0 0-129,0 0-258,0 0-129,-10 6-387,5 11-129,-2 3 129,-1 4-387,-2 7 0,1 3 0,-1 5 0,-1 3-129,-1 2 129,3 1-129,0 0-129,-1-4 258,1-2-129,3-5 0,-1-4 0,1-8 0,2-4 0,-1-6 0,5-12-129,0 0 129,-13 4-129,11-9 129,-2-11-129,1-6 129,3-6-129,-2-4 129,2-4 0,0-5 0,0-2 0,4 2 129,1-1-258,2 3 258,-1-1-129,3 6 0,-1 0 0,2 4 129,0 3-129,2 2 0,-3 5 129,3 4-129,-2 4 129,2 4-129,0 5 129,2 3 0,0 4-129,1 8 129,2 3-129,3 6 129,3 5 0,3 2-129,2 4 129,1 4-129,2 1 129,-1 2-129,0 1 258,0 1-387,-3-1 129,0-2 129,-5-3-129,0-3 0,-4-4 0,-2-3 0,-2-8 129,-3-1-129,-11-16 129,15 17-129,-15-17 129,0 0 0,0 0 0,10-13 0,-10-3 0,0-3-129,0-7 129,2-2 0,-2-2 0,0-3-129,0-3 129,3 1 129,1-1-387,-1-1 258,3 0-129,1 0 129,-1 2-258,0 0 258,-2 1-258,6-1 129,-6 1 129,2 1-129,1 1 0,-2 2 0,-1 4 129,-2 1-258,1 5 129,-2 0-129,-1 8-129,0-1-129,0 13-258,-4-10-387,4 10-645,-12 0-645,12 10-1419,-2 3-516,-2 3-258,4 6-129</inkml:trace>
  <inkml:trace contextRef="#ctx0" brushRef="#br0" timeOffset="1096">1097 301 7482,'21'-23'3870,"-11"13"-258,-8-8 129,3 5-2064,-5 3-1677,0 10 0,0 0 0,0 0 129,-5 0 0,-2 12 0,0 9 0,-1 6 258,3 7-258,1 2 258,4 6-258,2 1 129,7-1-258,4 1 129,5-4-129,1-4 129,3-4 0,1-5 0,4-8 0,-3-5 258,0-4-129,-1-9 0,1-4 0,-4-12 129,-1-1 0,-3-9-129,0 2 0,-4-8 0,2 3 129,-7-7-258,1 6 258,-5-5-258,1 3 129,-4-2-129,0 1 129,-5 1-258,-3 1 129,-3 1-129,-1 3 0,-5 1 0,1 4-129,-2 6-129,-3-3-129,2 12-258,-5-6-387,11 13-1032,-10-2-774,9 2-1290,2 3-387,12-3 129,-8 18-258</inkml:trace>
  <inkml:trace contextRef="#ctx0" brushRef="#br0" timeOffset="1668">1598 123 9546,'13'24'3999,"-6"-10"-258,-7-14-129,13-6-3096,0-1-258,2-2 0,7-2 129,2-3-129,6-1 0,0-2 258,5 1-258,-2-1 0,2 5-129,-3 0-129,-2-1-258,-4 8-258,-7-4-645,1 9-516,-20 0-1548,10 6-903,-10 5 129,-5-1-258</inkml:trace>
  <inkml:trace contextRef="#ctx0" brushRef="#br0" timeOffset="1932">1764 161 4515,'0'13'3483,"0"-13"-258,25 6-129,-7 0-1548,1 0-645,7 5-129,-4 1-387,3 7 129,-7 1 0,2 7 129,-9 1 129,3 7-258,-8-2 258,1 5-387,-7-2 129,1 4-258,-1-1 129,0-3-516,-2 2-258,-3-8-129,2 8-774,-7-16-645,5 3-2064,-2-1 129,-4-8-387,2 4 0</inkml:trace>
  <inkml:trace contextRef="#ctx0" brushRef="#br0" timeOffset="2388">477 1036 1806,'-39'0'2451,"39"0"-1161,-20-1 129,20 1 0,0 0 0,0 0-129,13-6 129,2 2-129,11 3-129,3-4-129,14 3 129,5-4-516,9 4-129,11-5 129,9 2-387,6-2 129,4 1-258,3-2 129,2 2-129,-1-1 129,-2 2 0,-4-1 129,-5 3-129,-5-1 129,-4 3 0,-8 0 0,-7 1-129,-8 1-129,-9 4 129,-6 1-645,-11-2 0,-6 8-645,-16-12-1290,4 13-1548,-4-2-258,-8-8-129,-3 4-258</inkml:trace>
</inkml:ink>
</file>

<file path=ppt/ink/ink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2:47.091"/>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70 493 3870,'-14'-3'3612,"4"-12"0,10 15 0,-9-16-1677,1 5-774,8 11 129,-10-14-516,10 14-258,0 0 0,0 0-129,-10 20-129,10 3 129,-4 5-129,4 12 129,-2 3 129,1 17-129,0-2-129,1 11 129,-1-6 129,1 5-258,0-8 0,2 0-129,1-9-129,2-8-258,2-7-516,-5-8-774,8-6-903,-6-9-1419,-4-13-645,13 0 129,-8-11-258</inkml:trace>
  <inkml:trace contextRef="#ctx0" brushRef="#br0" timeOffset="351">220 914 4773,'26'7'3612,"1"-3"-258,-16-4 0,6-11-2064,7 2-258,-2-5-258,8 2-129,-4-2-129,4 1-387,0 1-387,-2-1-903,3 2-903,2-1-1548,-11-6 129,6 7-645,-14-8 387</inkml:trace>
  <inkml:trace contextRef="#ctx0" brushRef="#br0" timeOffset="643">715 364 3096,'26'52'2709,"-23"-23"387,12 12-645,-7 2-1935,-2 0-387,0 12-129,-1-5 0,-2 4 0,-2-3 129,2-1-129,-1-7 0,-1 0 0,3-12 129,-2-8 129,0-6 129,-2-17 258,0 0 0,0 0-129,11-7-129,-5-12 258,-3-8 0,5-2-258,1-11-129,6 3-129,1-5 0,6 1 129,3 3 0,3 3 129,3 6-129,5 6 258,-3 8-129,3 7 0,-4 8 0,1 6 129,-10 7-129,0 9 129,-9 6-258,-4 8 0,-8 2 0,-2 8 0,-13-3 0,-6 1 0,-5 0-129,-8-1 129,-1-9-129,-4-4 0,-1-7 0,-2-5-258,5-8-129,-2-9-516,9-1-387,-4-8-645,16-7-774,7-7-1806,2-10 516,10 0-516,5-5 387</inkml:trace>
  <inkml:trace contextRef="#ctx0" brushRef="#br0" timeOffset="1199">1365 661 6063,'16'55'3354,"-16"-28"-387,5 12-258,-6-3-2709,0 0-129,-4-2 129,1 0 129,-1-2 0,0-6 387,0-4 129,-4-8 0,9-14 0,0 0 0,0 0 129,-9-2-258,10-15 129,-5-8-129,4-4 0,0-7-258,0-1 129,3-6 0,4 0-129,0 0 258,5 0-387,4 7 129,3 2-129,6 5 0,2 2-129,2 8 0,4 3-258,-2 8 0,1-4-645,0 12-387,-5-5-1290,-1 4-1290,4 2-387,-9 4 0,2 5 0</inkml:trace>
  <inkml:trace contextRef="#ctx0" brushRef="#br0" timeOffset="1607">1800 620 5547,'-17'26'3354,"5"-12"-258,8 12-258,-10 1-1290,5 5-2064,0 11 0,4 3 258,2 7 129,3 0 129,4-4 129,8-4 0,5-2 258,6-11 0,5-10 129,1-16 0,6-3 0,-1-8 0,1-11 258,-4-11-129,0-3 0,-6-8-129,-1-1 0,-13-5 0,-1 2-129,-10-5-258,-4 3 129,-11 4-129,-5-1-258,-4 7 0,-2 3-258,-1 10-258,-1-1-387,6 14-774,0 2-1548,3 0-387,19 6-258,-15 0-258</inkml:trace>
  <inkml:trace contextRef="#ctx0" brushRef="#br0" timeOffset="2019">2286 708 6708,'12'103'2580,"-3"-46"-129,-13-12-129,-1-4-2967,1-2-129,-1-3 387,-3-10 129,0-9 258,0-6 516,8-11 0,-16-1 516,11-14-129,1-8-258,3-6-129,1-4 0,0-6-129,6 1 129,3-4-129,7 8 0,1 0-258,5 7 258,1 7 0,4 8 0,-2 6 0,3 7 129,-5 12-129,3 7 129,-7 5-129,1 6 0,-6 2 0,-1 2-258,-4 1 258,-3-5-258,-1-5 129,-2-6 0,-3-7 0,0-13-129,0 0-258,0-10 258,0-12-129,0-7 0,0-7 0,0-8 0,7-2-129,5-4 258,1 1 0,6 3 0,1 5 258,5 5-129,-1 6 0,5 10 0,-4 9 129,3 11-129,-5 0 129,0 14-129,-4 3 0,-4 9-129,-4 5 0,-1 1-129,-6 5-258,-4-2 0,0 7-387,-4-7-258,3 5-774,-13-10-774,7-6-1290,0-4-903,7-20 387,-13 13-387</inkml:trace>
  <inkml:trace contextRef="#ctx0" brushRef="#br0" timeOffset="2651">3083 631 7224,'18'2'3612,"-6"21"-129,-13-3 0,-6 6-2580,1 14-516,-1 2 0,2 8-129,4-1 129,1 6 0,5-11 129,9 0-129,4-10 258,10-8-258,0-13 258,10-8-258,-3-8 0,3-12 0,-4-10 129,3-6-258,-9-7-129,-1-2 129,-10-4-129,-2-4 0,-12 1-258,-3 2 129,-7 1 129,-8 3-387,-3 7 129,-9 3-129,2 10 0,-5 2-258,2 13 0,-4 0-129,9 7-645,-9 0-516,13 9-1161,3 3-1290,0-5 387,11 6-516,5-14 258</inkml:trace>
  <inkml:trace contextRef="#ctx0" brushRef="#br0" timeOffset="3199">3775 784 10707,'30'8'4257,"-10"-8"129,3 0-387,10-1-2580,-11-9-903,8 4-129,-2-1-129,0 2 0,-4-2-129,-1 3-129,-3 3-258,-5-1-258,2 2-1032,-17 0-1677,12 2-903,-12-2-516,0 0 129,0 0-516</inkml:trace>
  <inkml:trace contextRef="#ctx0" brushRef="#br0" timeOffset="8847">4398 371 1,'11'-3'1805,"-11"3"259,0 0-387,0 0 516,0 0-774,0 0 129,0 0-258,0 0-258,0 0 258,0 0-258,0 0 129,0 6-258,0-6-129,-5 10 129,5-10-129,0 0-129,-17 11 0,17-11-129,-13 9 129,13-9-129,-10 8 129,10-8 0,-14 2 0,14-2-129,-9 0-129,9 0 129,-5-13-129,5 2-129,1-5 0,12-2 0,9-3-129,6-1 0,9-2 0,8 2-129,6 1 129,5 5-129,4 3 0,0 6 0,-4 3 129,-4 4-129,-2 6-129,-9 8 129,-9 7 0,-8 5-129,-10 4 129,-11 1 0,-3 3-129,-13-1 258,-10-3-258,-3 1 258,-6-8-129,0-2 0,1-3 0,3-5 129,4-2-129,4-2-129,8-2 0,12-7 0,-11 13 129,11-13-129,7 21 0,5-8 0,5 7-129,3 2 258,0 7-258,0 3 258,-3 3-129,-3 2 129,-7 2-129,-3 4 0,-4 0 387,-10-1-258,-8-6 258,-7 2-129,-4-8 258,-8-3-258,-4-7 129,-3-4 0,-3-7-129,1-6 0,0-3 0,5 0-129,4-3-129,5-7 0,9 2-387,-2-7-645,25 15-1419,-11-22-1806,11 4-258,11-3-258,9-3 129</inkml:trace>
  <inkml:trace contextRef="#ctx0" brushRef="#br0" timeOffset="9695">5031 823 7740,'9'14'3870,"5"-4"-258,-14-10 387,19-10-3096,5 2-258,1-5 0,8 1-129,4-2-129,1 1-258,1 2-258,-1 0-645,3 4-645,-11-5-774,0 3-1032,-1-1-1032,-6-1 0,-2 2 129</inkml:trace>
  <inkml:trace contextRef="#ctx0" brushRef="#br0" timeOffset="9899">5568 592 1161,'14'-19'3096,"-13"9"0,-1 10-774,15 0-258,-15 0-516,12 25-387,-8-6-387,1 13 129,-1-2-258,-1 9-258,-1 0-129,-1 0 0,-1-2-129,1-2 258,-2-9-129,1-4 387,0-9 0,0-13-129,0 0 0,0 0 129,-3-12-129,3-10-129,2-7 0,-2-5-258,0-9 129,5-1-258,6 2 129,2-2-129,3 4 129,5 4-258,2 10 258,4 6 0,1 11 129,4 9 0,-3 3 0,1 15 258,-3 7-258,-1 6 0,-6 5 0,-4 6 0,-3-4-129,-7 6 0,-3-9-129,-3-5 129,0-5-129,-1-5 129,1-20-129,-13 10 0,13-10 129,-8-21-129,7-3 129,2-8-258,4-7 258,5-5-258,8-2 258,4-2-258,6 4 129,3 0 0,7 10 0,-1 6 0,3 8 129,-2 7-129,-3 11 129,-1 3 129,-6 13-129,-3 7 0,-7 6 0,-4 7 0,-7 3-129,-4 4 0,-3 1-258,-5-2-129,-2 4-387,-8-7-516,9 1-1161,-10-11-1806,5-10-129,11-17-258,-9 8 0</inkml:trace>
  <inkml:trace contextRef="#ctx0" brushRef="#br0" timeOffset="10599">6550 683 9159,'52'-9'3870,"-19"4"0,-11-10-387,1-1-2967,3-6-516,-3 5 258,1-4-129,-7-2 129,-2 1 0,-5-1 129,-5-1-129,-2-1 0,-3 2 129,-3 1-258,-5 4 0,-6 3 129,-1 6-258,-4 4 129,-3 5 0,0 6 129,2 12-129,-3 4 0,4 11 258,1 2-258,5 7 129,7-2-129,5 7 258,2-6-387,13-1 258,8-9-258,4-3 0,8-6-129,-2-8-258,8-4-387,-6-10-1032,8-6-516,-6-11-1806,-5-8-258,2-7-129,-5-6-129</inkml:trace>
  <inkml:trace contextRef="#ctx0" brushRef="#br0" timeOffset="10967">7093 279 2838,'5'-67'3483,"-5"41"129,0 26-129,0-14-1290,0 14-903,1 11-387,-1 11-387,0 14 129,0 4-258,0 14 0,0 0-129,-2 9 0,1-4-258,-1 1-129,1-9-258,1-5-129,0-7-774,0-10 0,4-7-774,-4-8-903,0-14-516,0 0-387,-5-15 387</inkml:trace>
  <inkml:trace contextRef="#ctx0" brushRef="#br0" timeOffset="11199">6979 571 5031,'-32'-37'4128,"24"27"-258,8 10-387,-10-19-1161,10 19-645,13-9-258,9 9-516,1-6-129,9 2-387,3-3-129,7 0-258,2 0-129,-1-4-129,4 2-387,-10-9-516,6 9-258,-15-15-516,5 8-1032,-12-7-774,-7-6-258,-1 4-129,-13-11 387</inkml:trace>
  <inkml:trace contextRef="#ctx0" brushRef="#br0" timeOffset="11415">7384 89 903,'-14'-22'3096,"1"-3"258,13 25-258,0 0-774,1 11-129,11 13-645,-6 8-516,7 10-258,-4 6 0,3 12-258,-4 1-129,2 3 0,-5-5-129,0-2 0,-4-12-129,0-3 0,-1-10-129,0-10 0,0-8 129,0-14-129,0 0 129,0 0-129,0-12 129,0-10-129,7-8 129,5-8-129,4-2 129,6-4-129,4-1 0,5 4 129,2 2 129,3 11 0,-3 7 0,3 10 258,-8 11-129,3 10 0,-11 8 0,-1 12 129,-10 2-258,-2 6-129,-7 4-258,-4-3-129,-6 1-387,-7-12-129,4 5-774,-12-14-645,11-5-1677,-2-6-258,1-8-129,15 0-258</inkml:trace>
  <inkml:trace contextRef="#ctx0" brushRef="#br0" timeOffset="11883">7858 342 8772,'49'49'3870,"-30"-16"0,5 7-387,-1 2-2451,-3-10-774,2 0-129,1-9-129,0-7 0,2-6-129,-2-9 0,2-2 129,-1-12-129,-2-6 258,-5-8-129,-3-3 129,-1-3 0,-5 0 129,-1 4 0,-2 3 0,-3 10 0,-2 16 0,0 0-129,13 7 129,-4 20-129,-2 8-129,5 8 129,-3 5-129,3 10 129,-5-2-129,0 2 129,-7-2-258,0-1 387,-14-6-129,-6 0 129,-9-10 0,-9-5 0,-9-12-129,-4-6-258,-8-5 129,0-11-774,4 0-516,-1-14-774,9-10-1806,13-4-516,4-7 258,17-2-516</inkml:trace>
  <inkml:trace contextRef="#ctx0" brushRef="#br0" timeOffset="12371">8454 17 7482,'26'-19'3612,"-15"19"-129,-11 0 0,0 0-2451,0 0-645,3 11 0,-3 15 0,0 8 129,1 11-129,-1 7 0,4 9 0,0 1-258,2 2 129,1-3-129,-3-4 0,2-8-129,1-8-129,-1-7-387,-1-4-387,1-9-1032,2-5-1935,-8-16-129,0 0-258,0 0-129</inkml:trace>
</inkml:ink>
</file>

<file path=ppt/ink/ink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2:59.814"/>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-4 536 7869,'5'20'3870,"-5"-20"-258,22 3 258,-1-3-3096,0-3-516,7-1 129,0-3-258,5 0-516,-2 3-903,1 1-1935,-5-9-516,2 7-258,-13-9-258</inkml:trace>
  <inkml:trace contextRef="#ctx0" brushRef="#br0" timeOffset="324">589 0 6321,'12'8'3612,"-2"6"-129,-10-14 0,0 26-2709,1 0-258,-2 7 258,1 10-129,-1 3 129,-1 7-129,-5 1-258,3 0 129,-3-5-258,4-6 0,0-8 0,2-2 129,1-16-129,5 1 0,-5-18 0,24 17 129,-5-17-258,2 1 258,4-1-387,0-4 0,7 1-129,-5-3-387,3 3 0,-7-5-387,1 8-387,-9-9-516,3 3-1419,-2 0-903,-7-8 0,1 2 0</inkml:trace>
  <inkml:trace contextRef="#ctx0" brushRef="#br0" timeOffset="676">960 170 6063,'0'-20'4128,"0"20"-516,9 7 129,-9 9-2064,0 6-903,5 12 129,-5-1-129,6 14 0,-6-1 0,8 8-129,-7-5-258,4 5 129,-2-9-258,2-3 0,-1-4-129,0-4 0,1-2-129,-4-2 0,4-7-129,-3-1-129,0-2-129,-2-4-258,4-2-645,-4-14-516,0 0-1677,0 0-774,7-7 129,1-8-387</inkml:trace>
  <inkml:trace contextRef="#ctx0" brushRef="#br0" timeOffset="1008">1255 564 12126,'28'13'4386,"-14"-13"-387,8 2 129,2-2-3483,-1 0-387,2-2-129,3 1-129,-1-4-258,3 5-387,-10-6-1290,10 4-1419,-9 2-903,-7-5 129,-2 5-645</inkml:trace>
</inkml:ink>
</file>

<file path=ppt/ink/ink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01.86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-16 242 5676,'-2'-62'4644,"2"62"-387,0 0 0,42-78-2580,-42 78-387,64-50-387,-64 50-129,95-36-258,-44 28-129,0 2-129,-1 6-129,-50 0 0,80 13-129,-80-13 0,48 34 129,-48-34-129,0 0 129,-5 88-129,5-88 0,-57 68 0,57-68 0,-79 67-258,79-67-645,-79 59-774,79-59-1677,-66 25-1032,66-25-258,0 0-129</inkml:trace>
</inkml:ink>
</file>

<file path=ppt/ink/ink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01.602"/>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64 0 10836,'0'0'4386,"0"0"-129,5 57-387,-5-57-3354,0 0-516,0 0 129,0 0-129,-14 86 0,14-86 129,-14 97 0,6-35-129,0 5-129,2 5 0,-2-1-387,5-7-645,-7-5-387,10-59-1161,0 92-1290,0-92-387,0 0-129,0 0 258</inkml:trace>
</inkml:ink>
</file>

<file path=ppt/ink/ink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02.190"/>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0 242 9546,'42'74'3741,"-42"-74"0,23 89-387,-23-89-3096,17 77-516,-17-77 258,10 63-129,-10-63 129,0 0 129,0 0 129,0 0 0,0 0 0,0 0 258,0 0 0,0 0 0,0-61 258,0 61-258,2-79 129,-2 79 0,17-83-258,-17 83 0,42-74-258,-42 74 0,58-55-129,-21 32-387,-1-1-129,-36 24-645,83-20-645,-34 12-387,-10-1-903,2 4-774,-1-3-516,-40 8 0,67 3 387</inkml:trace>
  <inkml:trace contextRef="#ctx0" brushRef="#br0" timeOffset="300">675 176 3354,'-3'67'2967,"3"-67"129,-18 85-774,18-85-774,-15 90-516,15-90-516,-3 89-258,3-89-258,15 69 0,-15-69 516,0 0-258,69 51 258,-69-51-129,64-10 129,-64 10 129,63-46 129,-63 46 0,54-70-129,-54 70 258,28-86-129,-28 86 0,-1-91 0,1 91-258,-22-74-258,22 74-387,-49-47-516,49 47-1161,-53-25-1290,53 25-1032,0 0-258,-55-14 0,55 14 129</inkml:trace>
  <inkml:trace contextRef="#ctx0" brushRef="#br0" timeOffset="867">1210 184 10707,'0'0'4257,"0"0"129,6 53-387,-6-53-2193,0 0-1677,-2 64 0,2-64 0,4 91 0,-6-28 0,4 3-129,-2 9-258,0-1-129,0 2-516,-2-12 0,4-5-903,-2-59-516,2 78-1677,-2-78-387,0 0-258,0 0 387</inkml:trace>
  <inkml:trace contextRef="#ctx0" brushRef="#br0" timeOffset="1112">1190 268 9933,'6'-50'4515,"-6"50"-258,0 0-387,52-34-2451,-52 34-516,56-7-387,-56 7 0,63 6-129,-63-6 129,57 25-258,-57-25 0,0 0-129,46 55-129,-46-55-129,0 0 129,-25 81-258,25-81 129,-63 62-258,63-62-129,-82 56-258,82-56-774,-79 39-1032,79-39-1677,-54 2-387,54-2 129,0 0-645</inkml:trace>
  <inkml:trace contextRef="#ctx0" brushRef="#br0" timeOffset="1403">1633 191 10320,'64'52'3999,"-22"26"-129,-42-78-258,26 71-3225,-26-71-516,0 0 0,38 59 0,-38-59 0,0 0 0,0 0-129,55-27 387,-55 27 0,0 0 0,39-89 129,-39 89-129,25-59 129,-25 59 0,0 0 258,0 0-258,57-30-387,-57 30 129,0 0-129,69 71 129,-69-71-258,59 99 129,-28-43-129,-31-56 0,48 112 258,-48-112 129,26 103-129,-26-103 129,-5 81 0,5-81 129,-48 54 0,48-54-129,-87 31-129,36-27-387,-3-2-129,0-4-903,8-6-1032,46 8-1161,-83-43-516,83 43-516,-37-70 258</inkml:trace>
  <inkml:trace contextRef="#ctx0" brushRef="#br0" timeOffset="1876">2439-10 10320,'23'0'4257,"-23"0"129,8 23-516,-8-23-2838,0 0-516,9 78 258,-9-78-129,9 82-129,-9-82 129,18 97-258,-18-97-129,27 109-129,-27-109-129,31 89-516,-31-89-387,32 68-1548,-32-68-1935,0 0-387,0 0-387,0 0 129</inkml:trace>
</inkml:ink>
</file>

<file path=ppt/ink/ink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09.890"/>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232 377 1,'0'0'902,"0"0"1,0 0 129,0 0 516,0 0-387,-47 4 1032,47-4-387,0 0 387,0 0-516,0 0 0,1-50 129,-1 50-258,0 0 0,0 0-258,0-50-258,0 50-129,0 0-258,0 0-258,0 0 129,-51-17-258,51 17-129,0 0 0,-66 36 0,66-36-258,-45 54 0,45-54 129,-24 71-129,24-71 129,3 79 129,-3-79-129,43 66 129,-43-66 129,75 45 0,-75-45-129,98 24-258,-41-23-387,-5-1-903,9-3-1161,-8-15-1548,-5-4-516,-48 22 129,79-57-516</inkml:trace>
  <inkml:trace contextRef="#ctx0" brushRef="#br0" timeOffset="412">650 331 10449,'0'0'3741,"0"0"129,0 48-516,0-48-3225,0 0 129,37 66-129,-37-66 0,0 0 129,61 66 129,-61-66-258,48 24 387,-48-24 0,50 0-387,-50 0 129,0 0 129,67-40-129,-67 40 129,0 0 129,42-70-129,-42 70 258,0 0-129,25-61-129,-25 61 0,0 0 0,0 0-129,0 0-516,0 0 129,0 0 0,0 0 0,50 69 0,-50-69 0,37 96-258,-37-96 258,44 111 258,-25-51-129,-1-3 0,-18-57 0,23 110 0,-23-110 0,-4 93 258,4-93-387,-47 73 129,47-73 0,-77 48-258,28-36 0,-4-8-387,4-4-774,-7-7-1290,56 7-1419,-86-51-516,86 51 0,-54-80-387</inkml:trace>
  <inkml:trace contextRef="#ctx0" brushRef="#br0" timeOffset="996">1415 342 7740,'14'60'3870,"-14"-60"-129,0 0 387,0 0-2193,0 0-1161,0 0-258,0 0 129,0 0-129,-44 19-129,44-19 0,0 0-258,0 0-129,-57 69 0,57-69 258,0 0-129,-14 72 258,14-72-129,0 0 0,26 64 129,-26-64-129,53 26 0,-53-26-129,68 8-129,-68-8-258,77-3-387,-77 3-387,71-21-1032,-71 21-1161,50-35-1290,-50 35 129,0 0-774,48-82 645</inkml:trace>
  <inkml:trace contextRef="#ctx0" brushRef="#br0" timeOffset="1356">1664 122 5805,'18'-5'4128,"-18"5"129,0 0-516,0 0-645,38 57-2064,-38-57 129,23 56-516,-23-56-129,26 76 129,-26-76-258,25 85 0,-25-85-516,34 93-258,-34-93-516,34 75-258,-34-75-774,0 0-903,35 62-1419,-35-62-258,0 0 0,0 0 129</inkml:trace>
  <inkml:trace contextRef="#ctx0" brushRef="#br0" timeOffset="1604">2013 359 5676,'23'52'3612,"-23"-52"-387,20 75 129,-20-75-2193,31 68-774,-31-68 129,36 63-129,-36-63 258,51 35 0,-51-35-129,59 3 0,-59-3 129,66-24-129,-66 24 0,58-53 0,-58 53 129,41-65 0,-41 65 129,16-70-129,-16 70-129,-13-64-129,13 64-129,0 0 0,-72-66-258,72 66-258,-75-25 0,75 25-129,-76-4-387,76 4-903,-64 3-1161,64-3-1161,0 0-387,0 0 0,0 0-516</inkml:trace>
  <inkml:trace contextRef="#ctx0" brushRef="#br0" timeOffset="2056">2509 120 4515,'0'-12'3612,"7"12"0,-7 0-258,0 0-1806,0 0-516,37 46-258,-37-46 129,28 70-516,-14-20 0,-14-50-258,28 101-129,-28-101 0,31 106-129,-31-106-129,30 93 0,-30-93 129,22 63 129,-22-63 0,0 0 129,0 0 0,0 0 129,0 0-129,0 0 258,0 0 0,0 0-129,27-84 129,-27 84 0,14-80 129,-14 80-129,31-75 258,-31 75-129,46-60 129,-46 60-129,59-24 129,-59 24-129,57-1-129,-57 1-129,52 16 0,-52-16-129,0 0-129,59 78 0,-59-78 0,28 79-258,-28-79 0,17 80-129,-17-80-387,4 74-774,-4-74-1548,0 0-1032,8 62-516,-8-62-129,0 0-258</inkml:trace>
  <inkml:trace contextRef="#ctx0" brushRef="#br0" timeOffset="2544">3321 535 10449,'55'-6'4128,"-1"-6"-258,-54 12 0,58-37-2838,-58 37-645,0 0 129,59-71 129,-59 71-129,0 0 0,29-71 0,-29 71-129,0 0-129,-15-51-129,15 51-129,0 0 129,-69-30-129,69 30 129,-65 0-129,65 0 258,-68 23-258,68-23-129,-58 51 129,58-51 129,-35 70-129,35-70 0,-2 91 0,2-91-129,22 81 129,-22-81 258,59 66-129,-59-66-129,81 42-129,-81-42 129,92 14-129,-92-14 0,84-5-129,-84 5 0,68-35 0,-68 35-129,0 0 129,52-89 0,-52 89 258,5-72 129,-5 72 0,-4-65 129,4 65 129,0 0 0,-10-65 0,10 65 129,0 0-258,0 0-129,0 0-129,0 0 0,62 34-129,-62-34 129,59 55-129,-59-55 129,70 58-129,-70-58 0,73 50 0,-73-50-258,66 35-258,-66-35-387,55 20-387,-55-20-774,0 0-645,51-2-903,-51 2-903,0 0 0,11-67 258</inkml:trace>
  <inkml:trace contextRef="#ctx0" brushRef="#br0" timeOffset="3124">4136 336 2322,'0'-49'3870,"0"49"129,0 0-387,0 0-387,9-55-903,-9 55-516,0 0-387,0 0-258,0 0-258,-51 61-258,51-61-258,-49 78 0,49-78-258,-45 113-129,45-113-129,-42 106-387,42-106-258,-30 83-903,30-83-903,0 0-1548,0 0-387,0 0-129,0 0-258</inkml:trace>
  <inkml:trace contextRef="#ctx0" brushRef="#br0" timeOffset="3440">4436 252 12126,'0'0'3870,"0"0"-129,0 0-258,0 0-3483,0 0 0,0 0 0,-42 12 129,42-12 129,-59 31-387,59-31 129,-60 53 0,60-53-129,-35 81 0,35-81 0,-7 82-258,7-82 258,19 66 129,-19-66 0,0 0 0,73 48 0,-73-48 0,58 0 0,-58 0 0,56-23 129,-56 23 0,43-54 129,-43 54 129,29-64 0,-29 64 129,10-73 129,-10 73 0,2-64-129,-2 64 129,0 0-258,0 0 0,0 0-129,0 0 0,0 0-258,0 0 0,0 0-129,2 72 0,-2-72-129,7 89 0,-7-89-516,18 87-258,-18-87-903,18 63-1290,-18-63-1032,0 0-516,0 0 129,0 0-129</inkml:trace>
  <inkml:trace contextRef="#ctx0" brushRef="#br0" timeOffset="3929">4636 285 13416,'59'12'3999,"-59"-12"-516,20 63 258,-20-63-3999,22 78 0,-22-78 0,25 89-129,-25-89 258,17 78 129,-17-78 129,0 0-129,18 67 0,-18-67 129,0 0 0,0 0 129,0 0 0,0 0 129,0-70 0,0 70 258,1-81 0,-1 81 0,13-92 0,-13 92-129,27-90 129,-27 90-258,45-62-129,-45 62 0,55-38 0,-55 38-258,63-10 258,-63 10-258,57 15 258,-57-15-129,50 42 0,-50-42-129,41 61 0,-41-61 0,28 82-129,-28-82 0,18 83-258,-18-83 129,9 71-387,-9-71-258,0 0-774,9 74-1290,-9-74-1548,0 0-258,0 0-129,0 0-129</inkml:trace>
  <inkml:trace contextRef="#ctx0" brushRef="#br0" timeOffset="4372">5357 455 11223,'49'-45'4644,"-49"45"-258,55-61 0,-55 61-3096,59-65-258,-32 30-516,2-2-129,-6 0 0,-1 3 129,-12 3-258,1-1 0,-10 5 0,-1 4-129,-7 7 0,-8 5 0,-7 10-129,-6 1 0,-3 15 129,-1 8-129,32-23-129,-68 79 258,68-79 0,-57 100-387,39-47 258,7-1-129,11-52 129,3 100 0,-3-100 0,47 73 0,-47-73-129,76 40 129,-27-34-129,-49-6 0,96-3-258,-96 3-387,94-36-1290,-94 36-2193,55-57 0,-55 57-129,24-74-516</inkml:trace>
</inkml:ink>
</file>

<file path=ppt/ink/ink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21.198"/>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598 97 129,'0'-19'1806,"4"0"129,-4 19-129,4-19 516,-4 19-516,3-15 258,-3 15-516,2-12 129,-2 12-129,0 0-387,-2-14 0,2 14-258,0 0-258,0 0-129,0 0-129,0 0 0,0 0-129,-10 10 0,10-10 0,-1 15 0,1-15 129,0 21-129,0-8 0,0 2 0,0 0 0,4 5-258,-4-1 387,2 2-645,0 0 645,-2 3-516,0 0 258,0 1 0,0 1-129,0-1 258,0 1-129,0 0 0,0 0-129,0-2 129,0 1-129,0-1 129,0-2-129,0-1 0,0-2 129,0 0-129,0-3 0,0-2 0,0-4 0,0-10 0,4 17-129,-4-17 0,0 0-129,0 0-387,8 13-774,-8-13-1419,1-6-1161,-1 6-258,9-19 0,-3 6-645</inkml:trace>
  <inkml:trace contextRef="#ctx0" brushRef="#br0" timeOffset="8252">64 224 258,'-21'-17'2322,"4"3"129,17 14-129,-11-11-645,11 11-258,0 0 0,0 0-516,-11-9-129,11 9 0,0 0-258,0 10 0,5 1 0,1-1 0,4 7 0,0-1-129,4 2 0,2 1 0,3 0-129,0 1-129,1-4 129,-1 4-129,2-3 0,-3-1 0,1 1-129,-1-2 0,-4-2 0,-2 0-129,-12-13-387,20 20 0,-20-20-258,11 13-516,-11-13-903,0 0-1032,15 0 0,-15-13-387,0 13 387</inkml:trace>
  <inkml:trace contextRef="#ctx0" brushRef="#br0" timeOffset="8680">385 86 903,'-5'-13'2193,"5"13"129,-14 0 129,14 0-774,-23 13 0,11 4-258,-5 3-258,-1 4-129,-1 5-258,-1 4-258,-5 2 129,0 1-129,-1-1-129,-1-1 0,-1-2 258,0-1-387,4-5 129,1-4-129,4-4-258,2 0-387,4-7-516,7 0-1032,4 3-1677,2-14 129,0 0-387,1-6 129</inkml:trace>
</inkml:ink>
</file>

<file path=ppt/ink/ink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22.558"/>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515 29 516,'-17'14'2451,"17"-14"-129,0 0 645,-14 0-1935,14 0 387,0 0-258,0 0-129,0 0 258,0 0-258,0 0 129,0 0-258,2-12-129,10 9-129,-1-4 0,6 4 0,1-4-129,2 5 129,-2-4-129,4 6 0,-3-3-129,2 3-129,-4 0 129,1 2-258,-2 2 0,-3 5 0,-13-9 0,16 20 0,-14-7-129,-2 3 258,-9-1-258,-2 1 129,-4 0-129,-3 0 129,-2-2 129,2-3-258,-2 1 258,6-4-258,3-3 129,11-5-129,-16 7 129,16-7-258,0 0 0,8 0 129,7-1-258,3-2 258,7 2-258,1-1 258,6 2-129,-2 0 129,2 5 129,-4 4-387,-1 5 387,-6 0-387,-7 3 387,-6 3-387,-7 1 258,-4 0-129,-11 1 0,-7 0 258,-7-1-129,-1-3 0,-7-2 129,2-5-129,-2-2 129,3-3-129,0-5 0,5-1 129,3-2-129,3-5 0,7-3-129,1-2-129,14 12-387,-13-25-774,13 12-1806,1 3-516,4-5-516,8 4 0,-4-8-129</inkml:trace>
  <inkml:trace contextRef="#ctx0" brushRef="#br0" timeOffset="8056">0 189 3354,'0'0'2709,"15"18"129,-15-18-129,0 0-2193,11 5-258,-11-5 129,20 15 258,-9-5 258,3 2-258,-5-2 387,8 5-129,-6 0 0,8 3-258,-6-2 0,6 3-129,-7-1-258,3-1 0,-2 0-129,2-1 0,-4 0-129,-1-1 0,0 0-387,-4-4-129,1 4-774,-7-15-387,2 11-1806,-2-11-129,0 0-387,0 0 516</inkml:trace>
  <inkml:trace contextRef="#ctx0" brushRef="#br0" timeOffset="8432">318 158 1935,'16'-2'2709,"-16"2"129,0 0-903,-2 12-387,-7 1 129,-6 1 129,-1 7-387,-7 0 129,0 4-258,-5 2-129,3 2-258,-4-1-129,5 3-516,-1-2 0,3-5-258,7 2-645,-2-11-516,11 0-1806,5-1-774,1-14-258,0 0-258,3-22 129</inkml:trace>
</inkml:ink>
</file>

<file path=ppt/ink/ink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6:51.24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4825 34 1,'0'0'2450,"14"-3"388,-14 3-258,0 0-774,0 0-129,0 0-258,0 0-129,-6-4-516,6 4 0,-14-2-258,14 2 129,-23 0-129,11 0-129,-7 0 129,1 0 0,-3 0-258,0 2 129,-5-1-129,0 3 0,-3-4 0,2 4 0,-3-2 0,1 1 0,-2-1 0,1-1-129,0 0 129,2-1 0,-4 0 0,3 0 0,-3 0 0,3 0 0,-3 0 129,1 0-129,-2-4-129,-1 3 0,1-1 0,-4-2 0,1 2 0,-4 0-129,2-2 129,-1 3-129,-1-1 129,-1 2-129,1-3 258,3 2-258,-2 0 129,4 0-129,-3 1 0,5-3 129,-3 2 0,2-1 0,0 1 0,0 0 0,-1-1 0,-3 0 0,4 1 0,-4 0-129,0 0 0,-4 1 0,0-2 0,-1 2 129,0 0-129,0 0 0,-1 0 0,0 0 0,1 4 0,2-1 0,0-1 129,3-1-129,-1 0 129,1 1-129,1-2 0,-1 3 129,2-3 0,2 3-129,-2-3 0,0 2 0,4 1 0,-5-1 0,3-1 0,-2 2 0,1-1 129,1-2-129,1 1 0,-2 0 0,2-1 0,1 0 129,1 0-129,0 0 0,-1 0 129,1 0-129,-1 2 0,3-2 129,-4 0-129,1 0 0,-1 0 0,-1-2 0,2 2 0,-5 0 0,2-1 0,-2 1 0,0-1 0,0 1 0,0 0 0,0 0 0,-1 0 0,2 1 0,1 2 0,2 1 0,0-1 0,3-1 0,-2 1 0,3 0 0,0 0 0,1 0 0,1-2 0,0 1-129,3-1 129,-2-1 0,2 1 0,1-1 0,0 2 0,0-1 0,0 0 0,-1 0 0,2 0 0,0 0 0,-2-1-129,3 2 129,-1-2 0,1 0 0,0 0 0,1 0 0,1-2 0,3 1 0,-2 1 0,2-1 0,2 1 0,-1 0 0,1 0 129,0 0-129,0 0 0,0 0 0,0 0 0,-3 0 0,2 1 0,0-1 0,-1 0 0,2 0 0,0 0 0,-2 0-129,0 0 129,2 0 0,-1 0 0,1 0-129,0 0 129,-3 0 0,4 0 0,-2-2 0,0 1 0,-2 0 0,2-1 0,-3 1-129,1 0 258,0 1-129,0 0 0,0 0-129,1 0 258,0 1-258,0 0 129,0 2 0,1-1 0,-2 0 0,3 3 0,-2-3 0,1 3 0,-2-3 0,1 3 0,0 0 0,0 1-129,1-3 129,-2 2 0,2 0 0,1-1-129,1 3 129,3 0 0,-2 1 0,1-1 0,11-7 0,-14 18-129,14-18 129,-11 17 0,11-17 0,-6 19 0,4-7-129,2 0 129,0-1 0,0 1 0,0 1 0,2 0 0,1 0 0,-2-1 0,4 2 129,0 2-129,-2-5 0,2 5 0,0-4 0,-1 5 0,-4-4 0,5 1 129,0 0 0,-1 1 0,-1-2-258,-1 3 258,3 0-387,-2 2 516,1-2-516,-2 3 258,2 2-258,-1 0 258,0 3 0,0-1 0,2 1-129,-2-2 129,-2 4 0,4-2 129,0 0-129,-2-1 0,1 2 129,-1-3-129,1 0 129,1 9-129,-2-8 258,-3-23-129,6 57 129,-6-57-258,7 56 258,-7-56-387,8 57 129,-8-57 0,11 57-258,-11-57 258,8 53-258,-8-53 387,13 56-387,-13-56 258,15 68 0,-15-68 0,15 69 0,-15-69 129,19 68-129,-19-68 0,20 67 0,-20-67 129,27 61-129,-27-61 0,32 58 0,-32-58 0,34 57-258,-34-57 258,42 40 129,-42-40-129,42 40 258,-42-40-258,51 38 0,-51-38-129,51 26 258,-51-26-258,55 28 129,-55-28-129,61 10 0,-61-10 0,65 3 129,-65-3 129,71 2-129,-71-2 129,75 2-258,-75-2 258,74 10-258,-74-10 258,73 15-129,-73-15 0,69 14 0,-69-14 0,65 9 0,-65-9 129,61 6-129,-61-6 0,61 7-129,-61-7 129,58 11 0,-58-11 129,60 11-129,-60-11 0,61 13 258,-61-13-129,63 1 129,-63-1-129,70-1 129,-70 1-129,71-12-129,-71 12 0,73-8-129,-73 8 129,74-7-129,-74 7 0,74-8 0,-74 8-129,70 3 129,-70-3 129,71-1 0,-71 1-129,71 5 129,-71-5 129,70 5 0,-70-5-129,74-1 129,-74 1 0,81-2-129,-81 2 0,87-1 0,-87 1-129,88-14 258,-88 14-129,85-2-258,-85 2 129,81 0 0,-81 0 129,78-11 129,-78 11-258,72-3 129,-72 3-129,71-14 387,-71 14-129,69-15 129,-69 15-258,67-6-129,-67 6 258,67-4 0,-67 4 0,62 5-258,-62-5 129,58 2 0,-58-2 0,52 4 0,-52-4 0,0 0-129,62 0 0,-62 0 129,0 0 0,48-3-129,-48 3 129,0 0 129,0 0-129,48-12 0,-48 12 0,0 0 0,0 0 129,0 0 0,0 0-258,55-40 129,-55 40 129,0 0 0,0 0 129,0 0-258,23-38 129,-23 38-129,0 0 129,0 0-129,0 0 0,0 0-129,8-46 0,-8 46 0,0 0 129,1-42 0,-1 42-129,0 0 0,-12-50 258,12 50-129,0 0 0,-14-41 129,14 41-129,0 0-129,0 0 129,0 0 258,0 0-258,-26-43 129,26 43-129,0 0 129,0 0 0,0 0 129,0 0-258,0 0 0,0 0 0,0 0 0,0 0 129,0 0-129,52-3-129,-52 3 129,0 0 129,52 16-129,-52-16 129,0 0-258,51 37 129,-51-37-129,0 0 258,41 45-258,-41-45 129,0 0 0,26 48 0,-26-48-129,0 0 0,0 0 258,5 43-258,-5-43 258,0 0-129,0 0-129,0 0 0,0 0 258,-34 50-258,34-50 129,0 0-129,0 0 129,-43 44-129,43-44 258,0 0-129,-28 53 0,28-53 258,0 0-129,-21 45 129,21-45-129,0 0 0,-1 36-129,1-36 0,0 0-129,0 0-387,0 0-516,0 0-1032,0 0-2193,0 0 387,0 0-516,0 0-258</inkml:trace>
</inkml:ink>
</file>

<file path=ppt/ink/ink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13:23.594"/>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205-2 4902,'11'10'3612,"-11"-10"-129,0 0-387,0 10-516,0-10-2580,-11 22 129,1-5 0,-1 2 129,-2 5 0,-6-2 258,1 5-129,-4-4 0,2 4 129,-2-5-129,6 1-129,-2-6 0,4 0 129,1-5-258,6-1 129,7-11-129,-2 16 129,2-16 0,14 6 0,5-6 0,2 0-129,2 0 129,5 0-258,-1-4 0,2 0 0,-1-1 129,-1 1-258,-4 0 0,-5 0 0,1 2-258,-9-3 0,2 5-258,-12 0-387,11-3-645,-11 3-903,0 0-1419,0 0 0,-6-15 129,6 15 0</inkml:trace>
  <inkml:trace contextRef="#ctx0" brushRef="#br0" timeOffset="452">353 72 3483,'15'-15'2709,"-4"15"387,-11 0-258,0 0-1935,0 0 129,0 19-129,-1 1 258,-8-2 0,5 9-129,-7-4 0,7 10-129,-5-8-258,5 8-129,-1-5-129,5 1 0,-1 0-129,1-1 0,0-1 129,0-3-387,0 3 258,1-4-387,1-2 258,-1-4-645,-1 0 0,0-17-645,5 20-645,-5-20-1806,0 0-516,0 0 258,3-7-774</inkml:trace>
  <inkml:trace contextRef="#ctx0" brushRef="#br0" timeOffset="8416">563 265 129,'6'0'2451,"5"0"258,-11 0 387,13-7-1290,-13 7-645,15 0 0,-5 4 0,-10-4 0,23 14 0,-23-14-129,21 19-129,-21-19-129,24 25-258,-12-13-258,3 1 0,-3 2-258,2-2 129,0-2-258,-3 0-129,1-1-129,-12-10-516,18 15 0,-18-15-774,0 0-516,12 18-1419,-12-18 0,0 0 0</inkml:trace>
  <inkml:trace contextRef="#ctx0" brushRef="#br0" timeOffset="8776">865 194 774,'14'-4'2193,"-14"4"387,0 0 258,0 0-1806,-7 15 0,-2-3 258,-1 7 0,-8-3 258,3 9 0,-7-6-258,6 9 0,-5-9-258,3 7-258,-2-6-129,6-1-258,2-3-387,-1-3-387,7 1-516,6-14-645,-13 11-2064,13-11-258,0 0-129,0 0-387</inkml:trace>
</inkml:ink>
</file>

<file path=ppt/ink/ink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5:59:32.434"/>
    </inkml:context>
    <inkml:brush xml:id="br0">
      <inkml:brushProperty name="width" value="0.05292" units="cm"/>
      <inkml:brushProperty name="height" value="0.05292" units="cm"/>
      <inkml:brushProperty name="color" value="#C00000"/>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7123 1536 516,'0'0'1806,"0"0"-129,0 0-258,0 0 129,0 0-387,-5-12-258,5 12-129,-9-1 258,9 1-516,-24 0 0,8 0-258,-7 2 0,-4 2 0,-9 3 0,-3-3 129,-11 3 0,0-1-258,-4 1 258,1 0-129,1 0-129,2-2 0,7 1-258,6-2-129,7-1-387,7-2-129,7-1-258,5 0-903,11 0-1032,0 0 258,0-12-387</inkml:trace>
  <inkml:trace contextRef="#ctx0" brushRef="#br0" timeOffset="496">6528 1405 387,'-28'33'2580,"4"-19"0,7 8 129,-11-1-774,1-1-258,-1 1-258,-3-4-129,5 2-258,1-8-129,8 2-129,2-6 0,15-7 129,-6 15-387,6-15 0,16 12 0,3-6-129,1 1-129,3 3 0,0 0-129,-4 1-387,2 6-129,-12-3-774,2 6-1032,-4 2-1548,-8-6-129,-3 5-387,-11-9 516</inkml:trace>
  <inkml:trace contextRef="#ctx0" brushRef="#br0" timeOffset="1724">203 1413 1548,'-7'-14'2838,"7"14"516,0 0-774,-15-12 129,15 12-387,-20-5-129,20 5-516,-23 0-258,12 4-258,-6 1-387,3 8 129,-6-2-387,5 9 129,-3 0-258,5 9 129,-1-2-258,7 9 258,-1-2-258,8 3 129,4 0-129,10-4 0,2-3 258,12-4-516,0-6 516,8-2-387,1-14 0,3-4-129,-3 0 129,0-7-129,-6-7-129,-5-2 129,-6-1-258,-9-2 0,-5 3 129,-6-1 129,-7 3-129,-7-1 0,-5 7-129,-3 0 258,-1 7-129,-2 1 129,2 1 258,3 7-258,3 6 129,2-1 0,6 3-129,6 0-129,3 5-129,0-8-1161,17 4-1677,3-5-903,0-7-258,8 0-645,-1-6 258</inkml:trace>
  <inkml:trace contextRef="#ctx0" brushRef="#br0" timeOffset="2400">888 1547 1935,'3'-18'3483,"-3"18"387,0-19-258,0 19-645,-15-11-774,-1 7-129,-2 4-645,-9 0-258,6 7-258,-10 0-258,4 8 129,-4 2-258,6 6 0,-1-1 0,14 7 0,0 0-129,10 0 129,2-1 129,14 1-258,7-6 129,8 0-258,7-9 258,2-2-516,3-9 387,2 2-387,-2-5-387,-2-6 129,-4 1-129,-7-6-258,-1 5-645,-16-8-645,7 8-1806,-5 1-645,-13 5 129,14-9-387,-14 9-258</inkml:trace>
  <inkml:trace contextRef="#ctx0" brushRef="#br0" timeOffset="2888">1648 1664 5289,'0'-16'3483,"3"-8"-129,-3 24-258,0-13-1419,-14 5-387,-1 8-129,-10-2-129,3 3-129,-7 4 0,4 9 0,-3-1-129,12 4 129,0 1-129,12 5 0,4-4-258,11 4-129,11-8 258,10 4-516,6-4 0,4-6-387,4 1-258,-5-10-774,6 2-903,-9-3-1806,-6-7-258,-4-4-129,-9-6-129</inkml:trace>
  <inkml:trace contextRef="#ctx0" brushRef="#br0" timeOffset="3208">1815 1488 2838,'20'-1'2322,"8"15"258,-16-3 0,5 6-1935,3 8 387,1 3-129,1 0 258,0 3-129,1-2 258,-4-4-258,1 0-387,-2-4 258,-3-7-387,-5-4 129,-10-10-258,16 6 129,-16-6-387,5-13-129,-5-1 0,0-7-258,2-1 129,3-2-129,2 2 129,5-1 0,1 5 129,8 3 258,2 8 129,4 2 0,3 5 129,-3 7 0,5 7-129,-4 0 129,0 7-258,-5-1-258,-1 0-258,0 3-774,-6-7-1161,-4-2-1032,11-1-774,-12-8 387,10-2-645</inkml:trace>
  <inkml:trace contextRef="#ctx0" brushRef="#br0" timeOffset="3644">2779 1576 4386,'-13'-12'2838,"13"12"-258,-24 0 387,12 0-1935,-3 9 129,-3 1 258,5 7-258,-1-1 129,9 6-129,0-3-258,6 3 0,6-4-129,12-1-129,1-4 0,9-4-258,1-3 0,3-5-258,2-1 0,-4-1-258,-1-6 129,-7-5-387,-2 1 0,-11-4 129,-1 1 129,-9 0-129,0-2 258,-5 5 129,-4 1-129,9 10 258,-18-10 129,18 10 129,0 0 0,0 14-129,0-14-129,14 23 0,2-10-129,1 0-516,5 3-387,-3-8-1419,5 1-1161,-1-4-774,-3-3 387,1-2-645</inkml:trace>
  <inkml:trace contextRef="#ctx0" brushRef="#br0" timeOffset="4052">3187 1667 11094,'12'9'3741,"9"12"-387,-10-12 0,6 1-2709,-1 3-774,3 2-258,-3-6-1032,0-6-1548,1 3-645,-17-6 258,19-2-645</inkml:trace>
  <inkml:trace contextRef="#ctx0" brushRef="#br0" timeOffset="4241">3121 1533 12255,'-21'-6'3741,"0"2"-129,21 4-516,0 0-3354,0 0-774,0 0-1161,0-12-1161,9 11-387,-9 1 0,28-8-258</inkml:trace>
  <inkml:trace contextRef="#ctx0" brushRef="#br0" timeOffset="4380">3305 1545 7869,'47'43'3741,"-23"-18"-258,-8-3 258,2-1-1677,0 1-645,-8-5-387,3 1-258,-6-6 0,-7-12-258,9 14-129,-9-14 0,0 0-129,0 0-129,-2-16 0,-4 1 0,0-3-258,3-2 129,2-1 0,1 1 0,6-1 0,6 6 129,4 2 129,5 8 0,1 3 129,5 2-129,-2 7 0,3 6 0,-4 1 0,1 6-129,-4-2-129,0 2-387,1 2-258,-11-8-1935,2-1-1419,1-2-258,-4-7-129,4-4-258</inkml:trace>
  <inkml:trace contextRef="#ctx0" brushRef="#br0" timeOffset="4988">4054 1560 10965,'-16'0'3612,"8"6"129,8-6-387,0 28-1935,3-13-645,7 7 258,-2-4-387,9 2 0,-5-6-129,9 0 0,-6-6-129,6-7-129,-5-1-129,1-6 129,-1-4-129,-4-4-129,-2-4 0,-2-1 0,-2 1 129,-1 5-129,2 2 0,-7 11 129,14-9-129,-14 9 129,23 4 0,-9 3-129,6 2 0,2 0 129,4 1-129,2-3 0,0-2 0,-1-1 129,1-4-129,-3 0 129,-5 0-129,-3-5 0,-17 5 129,12-16-258,-12 16 129,-8-20 0,-7 11-129,-4-2 0,0 3 0,-4-1-258,6 3-258,-4-3-387,21 9-645,-20-11-1290,20 11-903,0-10-258,7 1-387,9 4 129</inkml:trace>
  <inkml:trace contextRef="#ctx0" brushRef="#br0" timeOffset="5440">4622 1478 7998,'45'16'3999,"-29"-4"-129,-1 5-258,-1 4-1032,-6-5-1032,6 6-903,0-2-774,-2-2-903,9 0-1161,-2-4-1419,-4-8-258,2-2-258,-4-4 0</inkml:trace>
  <inkml:trace contextRef="#ctx0" brushRef="#br0" timeOffset="5652">4606 1389 13803,'-17'-7'3354,"3"2"-1032,14 5-1548,14-2-4128,-14 2-774,24-7 258,-5 0-516</inkml:trace>
  <inkml:trace contextRef="#ctx0" brushRef="#br0" timeOffset="5791">4899 1249 9675,'16'3'3870,"8"24"0,-12-5-387,0-1-1677,10 15-645,-4-5-387,3 7-516,0-4-387,0 3-258,-1-2-387,-8-8-645,7 0-903,-7-6-1548,-10-8-129,-2-13 0,0 0-129</inkml:trace>
  <inkml:trace contextRef="#ctx0" brushRef="#br0" timeOffset="6003">4898 1488 13287,'18'0'3999,"3"0"-258,3 0 129,5-10-3354,2 2-387,2 0-387,-1-5-387,0 4-516,-10-10-645,6 5-903,-5-7-1161,-13-1-129,-2-2 129,-8-8-387</inkml:trace>
  <inkml:trace contextRef="#ctx0" brushRef="#br0" timeOffset="6156">5174 1201 6321,'0'5'4128,"13"15"-129,2 8-258,7 3-774,6 10-1032,-4-6-903,5 7-258,-6-11-258,4 2-129,-8-10-258,-1-3 129,-7-7-129,1-7 0,-12-6-129,9-5 0,-6-8 0,-1-7 0,1-1 0,2-1 0,1 0 129,6 6 129,0 2 129,7 10 0,-2 4 0,5 9 0,-5 7 0,3 7-129,-6 0-258,0 4-129,-4 2-516,-10-5-1935,4-2-1677,-4-2 0,-2-6-387,-7-4-387</inkml:trace>
  <inkml:trace contextRef="#ctx0" brushRef="#br0" timeOffset="6884">1435 2221 11997,'-21'-28'3741,"21"4"129,7 3-387,10 6-2451,7-8-258,11 11-258,3-4-129,8 8 0,-5 3 0,3 5 0,-10 7 0,-2 13 0,-13 1-129,-6 8 129,-13-29-129,-1 96-129,1-96 0,-42 82 0,15-40 0,0 2-129,27-44 129,-43 73-129,43-73 129,0 0 129,-8 46-129,8-46 129,0 0-129,71 0 129,-71 0 0,78-10-258,-78 10 129,81-18-129,-81 18-129,66-11-129,-66 11-129,0 0-258,51 0-645,-51 0-1161,0 0-1935,0 0 0,0 0-258,0 0 129</inkml:trace>
  <inkml:trace contextRef="#ctx0" brushRef="#br0" timeOffset="10538">2402 2145 3870,'-29'-40'3354,"21"27"-258,-10-9 129,9 8-774,1 2-516,8 12-129,0 0-387,-14-8-387,15 19 0,1 6-387,10 15-129,-4 4 0,7 12 129,-2 9-387,-1-2 129,1-3-258,-1 8 0,-1-15 0,1-2 129,-12-43 0,10 52 0,-10-52 0,0 0 258,0 0 0,7-66-129,-7 28-258,5-10 129,2 6-258,6-6 0,2 11 129,8 4-129,0 9-129,8 5 129,-2 14 129,4 5 0,-4 9-129,-4 9 129,-1 3 0,-24-21 0,28 60 0,-28-60 129,3 74-258,-6-33 258,3-41-129,-36 78 0,36-78 0,-59 60-387,59-60 129,-70 33-258,70-33-129,-67 3-258,67-3-516,-52-25-903,52 25-1677,-15-45 129,15 45-129,8-57-516,7 24 258,12 3 129</inkml:trace>
  <inkml:trace contextRef="#ctx0" brushRef="#br0" timeOffset="11052">2726 2205 8127,'35'5'3096,"-24"-4"129,-11-1-129,28 52-1935,-28-52-387,30 61-129,-30-61-129,33 69 129,-33-69 0,26 56 129,-26-56 0,0 0 129,0 0 0,0 0-258,0 0 0,23 11 0,-26-30-129,-1-15-129,-3-1-129,6-6-129,0 4 129,3-1-129,6 1 129,10 7-258,2 2 0,6 8-258,4 4 0,0 2-645,6 12-516,-9-9-1290,4 10-1290,-1 1-258,-6 0 0,3 5-516</inkml:trace>
  <inkml:trace contextRef="#ctx0" brushRef="#br0" timeOffset="11412">3417 2132 9546,'3'-18'3096,"2"-3"258,-5 21-387,0 0-2193,-16-12-129,2 12-258,-6 2 258,0 10 0,-2 2 0,6 8 129,-3 3 0,9 7-129,10-32-258,-11 78 0,11-78-258,7 71 129,-7-71-129,35 56 0,-35-56-129,49 27 258,-49-27 129,52-15-387,-30 1 129,-2-21-129,-3 10 0,-8-8 0,1 3-129,-8 1 0,-1 8 0,-4 1 129,-2 10 0,5 10 258,-14 0 0,8 9 0,6-9 129,-4 49-129,4-49-129,4 59 0,-4-59-258,17 68-129,-17-68-387,25 66-774,-25-66-2193,0 0-516,43 50-258,-43-50 0,0 0-258</inkml:trace>
  <inkml:trace contextRef="#ctx0" brushRef="#br0" timeOffset="11864">3653 2235 9675,'0'0'3354,"0"0"258,45 49-774,-45-49-1161,17 56-1677,-17-56 129,21 56 0,-21-56 0,13 46 258,-13-46 0,0 0 129,0 0 129,0 0 0,5-17-387,-3-3 129,-1-19-258,5 13 0,1-15 0,5 12 258,6-4-129,-1 12 129,11 0 258,-4 10-129,6 13 129,-5 1-258,5 10 129,-9 3-258,0 5 129,-21-21-387,30 60-129,-30-60-258,17 57-258,-17-57-774,7 51-1548,-7-51-1290,0 0-387,0 0 516,0 0-645</inkml:trace>
  <inkml:trace contextRef="#ctx0" brushRef="#br0" timeOffset="12292">4472 2172 11868,'1'-16'4128,"-1"16"-516,-10-17 129,-3 10-2064,-6 7-1290,-7 2-129,2 6 129,-4 2-129,1 12 258,-1 2 258,11 8-129,17-32 0,-30 56-258,30-56 129,-3 64-258,3-64 0,28 56-258,-28-56 0,55 30-258,-55-30 0,69 13-129,-69-13-387,72-6-258,-72 6-387,62-29-903,-27 6-516,-18-9-1161,-5-3-258,-6-2 258,-7 1 0,-2-6 903,-10 8 1806,-1-13 1677,-3 21 1161,-2-1 1935,12 12 387,-6 2 0,13 13 0,0 0-645,0 9-774,13 17-516,-6-4-774,17 18 0,-24-40-129,39 88-387,-25-53-258,7 7-129,-21-42-258,29 77 0,-29-77 129,20 55-129,-20-55-129,0 0 129,0 0 258,21-1 0,-13-26-258,-3-7 129,3-3-129,4-3-129,2 3 258,1 4-129,1 4-258,3 12 387,-1 1 0,0 16 129,-1 7-129,0 17 129,-3 1-129,-2-5 0,-12-20-129,18 67-387,-18-67-387,11 64-645,-11-64-1419,20 45-1935,-20-45 258,0 0-645,0 0 0</inkml:trace>
  <inkml:trace contextRef="#ctx0" brushRef="#br0" timeOffset="12940">5072 2322 7869,'30'-38'3999,"-14"28"-258,-4-14 129,3 6-1161,4 14-645,-9-20-645,9 14-645,-5-12-129,2 8-258,-3-11 0,1 12-258,-7-5 129,-2 4-129,-5 3 0,-5-1-129,-8 5 258,-4 4-258,-5 3 258,-2 1 0,-3 10 0,2 8 129,-1 5 0,7 8 129,1 2-258,7 5 387,11-39-387,-15 73 0,15-73-129,2 71-129,-2-71 0,26 52-258,-26-52-258,0 0-387,76 36-387,-76-36-903,64-8-1290,-30-10-903,7-9-258,-5-8-258,1-2 258</inkml:trace>
  <inkml:trace contextRef="#ctx0" brushRef="#br0" timeOffset="13292">5506 2084 9030,'1'-36'4386,"-11"28"0,-4 7-258,-3 1-903,-12 2-1290,10 10-774,-7-5-387,11 8 0,-2-6-387,16 5 129,1-3-129,16 6 0,8-6-258,14 5 258,1-2-129,7 12-129,2-4 0,-6-2-129,-42-20-129,66 52 129,-66-52-129,27 61-258,-27-61 387,-13 49-258,13-49 0,-57 44-387,57-44 129,-79 33-645,79-33-903,-74 16-2322,74-16-258,-51 1-258,51-1 0</inkml:trace>
  <inkml:trace contextRef="#ctx0" brushRef="#br0" timeOffset="14216">11150 563 3612,'5'-28'2580,"-5"28"387,0-31-129,-9 13-1548,-3 3 0,-3-3-129,-3-1-129,-2-1 0,-2 3 0,-9-4-387,3 4-129,-10-4-258,-2 5 0,-8-3 0,-5 5 0,-5-2 0,-5 5 0,-5-3 129,-1 6-129,-3-1 129,3 3-258,-3 1 0,7 3 129,-2 0-129,5 1-129,4 1 0,-2 0 129,6 0-129,1 3 258,3 1-129,2 3 0,1 2 0,7 1 0,0 4-129,6 0 0,1 5 0,7 0 129,-1 3-258,5-2 258,2 4-258,2 0 129,4 0 0,0 3 0,1-1 0,4 2-129,0-4 129,3 5 0,0-3-129,4 2 129,-1-1-129,3-1 129,0 0 0,6 1 0,6-2-129,0-1 0,4 0 129,3-2-129,3 0-129,0-3 258,6 0-516,-1-3 516,3 1-258,3-3 129,2 1-258,-1-3 258,2 1 0,2-4 0,1 3 0,0-3 0,0-2 0,1-1 129,-3 1 0,1-1-129,-1 1 129,-1-1 0,1-1 0,0 1 0,2-1 0,-1 2 0,3-4 0,0 1 129,6 1-129,-2-3 0,3-3 129,1 1-129,0 0 0,1-1 129,-3-4 0,0-1 0,-4-3 0,0 1 129,-6-5-129,1 1 258,-3-2-258,-2 0 129,-1-3 129,-3 0 0,-4-3-129,-1 2 129,-4-3 129,-3 1-129,-3-5 0,-3 4-129,-5-4 129,-3 0-129,-3-3 0,-4 0-129,-7 1-129,-2-1 0,-4 4-129,-2-3-258,2 10-645,-7-6-2322,7 8-645,3 7-129,-1-4-387,15 12-129</inkml:trace>
  <inkml:trace contextRef="#ctx0" brushRef="#br0" timeOffset="15604">13501 2247 11352,'-53'-35'3483,"16"11"-387,6 13-645,-6-12-3096,-10 1 129,-7 6-387,-1-1 129,-9 2 387,0 1 129,-9 0 516,-8-1 129,1 4 129,-7-1 129,1 2-129,-9 2-129,1 1-129,-4 5-129,-1-4-129,-1 5 129,1 1-258,-3 0 0,1 0 129,4 4-129,-3 5 129,8-2-129,0 3 129,2 3-129,5 0 129,7 2 0,1 2 0,4 4-129,9-4 129,1 10 0,8-8 0,5 8-129,0 9 258,50-36 129,-88 59-387,88-59 129,-67 63-129,67-63 129,-53 65-129,53-65 0,-28 55 0,28-55-387,-6 55 774,6-55-516,18 56 258,-18-56 0,44 56 0,-44-56 258,68 48-258,-68-48 129,84 45 0,-36-24-129,3-7 258,0 8-258,5-10 258,4 1-129,2 0 0,3 2 129,4-5 0,1 0 0,3 3 129,0-10 0,3 11-129,-4-7 0,5 6 0,-1-6 0,2 5-129,-1-1 0,0 4-258,0 1 258,-1-7-258,-2 4 129,0-4 0,-5-1 0,0-1 129,0 1-129,-3-4 258,2-1 129,-1-4-129,-2-2 0,0-5 129,-3-1-258,1-8 0,-7 2 258,1-3-129,-2-3 0,-2 3 0,-2-2 0,0 1 0,-1-4 0,-1 6 0,-49 17-258,90-46 129,-90 46 0,80-43-258,-80 43 258,65-48-258,-65 48 0,44-55 258,-44 55-129,26-57 129,-26 57 0,8-68 258,-8 68 0,-3-68 0,-8 37 0,-7-7-129,-5 14 0,-7-5-129,-3 7-258,-8-4-258,3 13-774,-8-10-1161,3 11-2064,10 3 129,4-8-258,13 3-516</inkml:trace>
  <inkml:trace contextRef="#ctx0" brushRef="#br0" timeOffset="19300">11314 349 1806,'0'-29'2967,"0"2"129,1 16-258,-1-2-774,0 1 129,0 12-387,-1-19-516,1 19-129,0 0-258,0 0-129,0 0-129,2 22 0,-1 1-258,5 12 258,-1 9-387,2 7 0,1 1-258,-2 4 0,2-2-129,-2-6 129,1-7-129,-3-10 129,1-10 0,0-5 129,-5-16 0,0 0-129,0 0 129,9-9-129,-9-7 0,5-7 0,-1-3 0,4-8 0,3 4 0,4-3 0,3 7 129,4 4-129,0 7 129,6 9-129,-5 6 129,3 7 0,-5 8 129,-4 11 0,-5-1-258,-7 5 129,-5-1 0,-4 0 0,-9-4-129,-5-1-129,-8-5 0,-3-4-129,1-3-516,-5-10-129,8 2-903,-8-4-1290,10-12-645,9-2-258,4-9-258,10-1 387</inkml:trace>
  <inkml:trace contextRef="#ctx0" brushRef="#br0" timeOffset="19804">11611 475 7353,'67'11'3096,"-35"15"258,-13-3-129,4 2-2193,-8 11-129,-4-3-516,-4 0 0,-4-8 0,1 1 129,-4-11-129,0-2 129,0-13-258,-12 5 129,12-5-129,-15-14 0,7-5-129,1-7-129,1-2 0,5-8 0,2-1 387,3-1-129,5-1 0,10 4 0,0 2 129,8 7-387,1 4-258,3 5-774,5 7-1032,-6 7-1032,0-4-645,3 7-258,-6 0-129,4 3 258</inkml:trace>
  <inkml:trace contextRef="#ctx0" brushRef="#br0" timeOffset="20112">12203 395 2967,'0'0'2838,"0"0"516,-5 21-258,-13-12-387,3 3-645,-2 11-387,-1-4-516,4 13-129,-1-8-258,7 13-258,2-9-258,5 3 0,2-5-258,11-2 129,2-5-129,4-8 0,2-3 0,4-7 0,-3-1 0,1-4-129,-2-6 0,-1-6 0,-5-4 0,-1-5 0,-3 2 129,-5-3 0,-1 3 258,-3 3 129,-1 2 129,0 18 0,0-15 258,0 15-258,-2 11 129,2 6-258,0 2-129,1 6-129,2 0-258,3 0-129,4 0-387,-3-7-516,7 3-774,-5-8-1419,1-9-516,4-1 0,-14-3-129</inkml:trace>
  <inkml:trace contextRef="#ctx0" brushRef="#br0" timeOffset="20532">12464 526 8385,'19'-3'3870,"-16"13"-258,7 13-129,-7 4-645,2-4-1935,2 6-516,1-5-258,-2 1 129,-3-7-129,3-2 129,-6-16-129,6 16 129,-6-16-129,0 0-129,2-9 0,-2-8-129,3-3-129,-2-5 129,2-3 0,3-3 129,1 2 258,6 3 129,0 2 0,5 10 129,-4 2 0,9 12 129,-6 0-129,3 15 0,-5 2-258,1 5 0,-3 0-258,-2 2-129,-1-1-129,-3-6-387,5 4-516,-12-21-1161,16 13-1419,-3-9-258,-1-4-129,6-7 0</inkml:trace>
  <inkml:trace contextRef="#ctx0" brushRef="#br0" timeOffset="20940">13047 387 11739,'-26'8'3354,"1"1"0,6 12-129,-4 4-2838,0 2-129,3 6 0,4-1 258,7 3-129,6-4-129,5-1 129,11-6-258,8-6 0,5-3-129,3-6-258,1-7-387,2-3-516,-1-5-258,-5-13-516,-3 1-645,-2-7-1032,-11-10 129,-1 1-129,-9-10 516,0 2 2193,-7 0 1161,-1 3 903,-2 5 1161,-2 3 1290,6 13 0,-4 7 129,10 11-258,0 15-1419,-1 2-387,4 16-516,0 1-387,8 8 0,-4-1-387,5 2-129,-2-5-129,1-2 129,-1-10-258,0-1 129,0-10-129,-10-15 0,17 12-129,-17-12 0,16-11 0,-6-6-129,1-5 129,1-5 0,2 1 258,4 3-129,-4 0 258,3 11 0,-2 3 129,2 9 0,-6 11 0,2 10-129,-4 0-129,1 7 0,-2 2-258,-2-2 0,2 3-387,-5-14-516,11 5-2064,-5-6-903,-9-16 0,18 12-387,-18-12-258</inkml:trace>
  <inkml:trace contextRef="#ctx0" brushRef="#br1" timeOffset="59152">9117 255 774,'0'-16'1419,"0"16"258,0 0-516,0 0-129,0 0 129,0 0-387,0 0 0,0 0-387,0 0 0,-9 11 0,7 0 0,-4 4 129,0 3-129,-2-1 129,-1 4-258,-5 0 129,0 2-129,-2 0 0,-4-2 129,-2-1-129,-3-2 0,2 1 0,-5-5 0,3 0 0,-3-3-129,1-1 0,-1-3-129,0 2 129,-1-2-129,0 0 129,-1-2-129,-1 1 0,-2 0 129,-2 0-129,-2-1 129,-3 4-129,2-3 258,-6 2-258,2-1 129,-5 2 0,4-1 0,-1 4 0,-2-4 129,5 1-129,-1 0 0,5 0 0,-3-1 0,7 0-129,-4-1 129,4 1 0,-1-2 0,1 2 0,-1-2 0,3 1 0,0-3 129,-1 3-129,3-4 0,-1 2 0,4 0 258,-2 0-258,3-1 0,-1 2 0,3-3 0,1 3 0,-1-1-129,2 1 129,-3-1-129,4 2 129,-1-1-129,3 2 0,-2 1 129,2 0-129,3-1 0,-1 0 129,1 2-129,2 0 129,-1 2-258,3 1 129,-1-1 0,1 2 0,-1 2 0,3 0 0,-3 4 0,1-3-129,-1 5 258,3-3-129,-2 6-129,3-4 129,-1 4 0,2-1-129,0 1 129,1 1 0,1 2 0,1 0 0,-1-2-129,0 3 129,2-6 0,-2 4 0,2-4 0,-1 3 0,-2-6-129,0 4 129,2-4 0,-1 2 129,-2-1-129,1 0 0,2-1 0,1 2 0,0-1 129,3-2-129,0 0 129,0 2-129,4-1 258,2-1-129,2 4 0,5-5 0,-1 3 0,4-2-258,-1 9 258,4-9-258,3 6 129,0-5-129,2 2 129,0-3-258,5 3 258,-1-2 129,5-4-258,-1 4 258,4-8-258,0 4 258,2-4-129,3 1 129,0-5 0,1 2-129,-1-5 129,1 0-129,-4-1 129,3 0-129,-5-1 0,3 1 0,-2-1 0,-2-3 0,0 3 0,-1-3 0,1 3-129,-2-3 258,1 3-129,-2-3 129,2 0-258,-1 0 387,-1-2-387,1 2 258,-1-1-129,-2 1 0,-1-3-129,0 3 129,-2 0 0,1 0-129,-5 0 129,3 0-129,-4-1 129,0 1-129,-1 0 129,0-2 0,-2 0 0,0 2 0,-2 0 0,1 0 0,-2 0 129,-2-1-129,4 1 129,-4 0-129,0 0 0,0-2 0,-2 0 0,0-1 0,0 1 0,2 0 0,-1 2 0,-2 0 0,4-1 0,1 1 0,-2 0 0,1 0 0,2 0 0,1 0 0,0 0 0,0 3 0,4 1 0,-3-1-129,1-2 129,2 1 0,0-1 0,1 0 0,-3-1 129,3 0-258,0 0 129,1-1-129,1-1 258,-2-2-129,0-1 0,4 0 0,-5 0 0,4-1 0,0 1 0,-1-5 129,0 3-129,1-3 0,-1 5 0,0-5 0,2 0 0,-2-1 0,3 4 0,-1-3 0,3 1 0,-2-2-129,4 1 129,-2 2 0,4-4-129,-1 6 129,-1-4 0,1 0-129,-1 0 258,-1 0-129,-3-2 0,0 2-129,-3-3 258,-2 3 129,-2-2-258,-2 3 258,-2-3-258,-3 2 258,-1-1-258,0-2 258,-3 3-516,1-2 258,-3 1-129,0-2 129,-1 0-129,0 2 0,-1-3 0,2 3 129,-3-2 129,-1 1-258,1 1 258,0-3-129,-3 1 0,2-1 0,-1 0 0,1 0 0,0-3 0,1 2 0,-2 1 0,1-1 0,1 1 129,-1-1-129,2 0 129,-1 1-129,1 1 0,-1-1 129,2 1-129,0-2 129,0 3-129,0-4 0,0 5 129,0-1-129,2 0 0,-1-2 0,-8 14 0,17-20 0,-5 12 129,-2 0-129,1 1 0,2 1 0,-3 1 0,3 3 0,-1 0 0,-1 0 0,3 2 0,-1 0-129,1 0 129,0 2 0,5 0 0,-2 1 0,4 1 0,0-1 0,3 1 129,3-3-129,-1 0 0,2 0 0,-1-1 0,5 0 129,-4 0-129,1-3 0,-1-1 0,2 0 129,-3-2-129,3 0 0,-3-1 129,1 2 0,0-4-129,0 2 129,-1 0-129,-1-1 129,1 0-129,-3-3 129,2 2-129,-4 1 0,1-3 129,-2 3-129,-1-4 0,-2 3 129,-1-2-129,-2 1 0,-1-1 129,-2 3-129,1-2 258,-2 0-129,-1-1-129,-10 11 129,16-20 0,-9 9-129,0 0 0,-1-2 129,-1 0-129,-1 0 0,-3-1-129,3 1 129,-3-1 0,-1 2 0,0-4 129,0 2-129,0 0 258,0 2-258,0-2 129,-1 0-129,-3 0 258,2 0-258,-1 1 0,-1-1 0,-1 0 0,1-1 0,-1 1 0,2-3 0,-2 4 129,0-4-129,-1 2 258,2-2-258,-3 0 0,1 1 129,1-3-129,-2-1 0,1 2 129,2-3-129,-1 2 129,0-1-129,0 1 129,0 2-129,1-3 0,0 2 129,-4 0-129,2 2 0,-4-3 129,2 2-129,-1-1 0,0 2 0,-3-1 0,1 3 0,-1-2 129,0 3-129,-2 1 0,-1-1-129,0 2 258,-3-1-129,1 0 0,-3 1 0,-1 0 0,0 1 0,-1-3-129,-2 2 129,1 0-129,-3 0 129,2-1-129,-3 3 129,1 1-129,-3-1 129,1 0 0,-5 4 0,3-1 0,-4 0 0,2 1 0,-5 1 0,0-2 0,-1 1 0,1 0-129,-1 3 129,2-1 0,3-1 0,-1 1 0,3-1-129,-1 2 129,1-1-129,2 2 129,-2-2 0,2 3-258,-1-3 258,-2 3 0,1-1 0,-1 0-129,1 0 129,-1 1 0,-3 0 0,3 0 0,-5 3 0,1 1 0,2 3 0,-2-1 0,0 1 0,1 0 0,2 1 0,0-1 0,2 0 0,1 2 0,2-2 0,1 0-129,0 0 129,3 0 0,0 1 0,1-2-258,1 1 258,0 0-129,2-1 129,2 1-129,1-1 258,-1 0-129,2-2 0,2 2 258,0-1-258,-2 0 129,3-2-258,-2 2 387,1-2-387,1 1 129,-2-2-129,2 0 129,-4 0-129,1-1 129,-3 1 0,4 0 0,-3 1 0,0-1 0,1 2 0,-1-1 0,4 1 0,0-1 0,5 1 0,-2-2 0,11-2 0,-13 8 0,13-8 0,0 0 0,0 0 0,0 0 0,-12 12 0,12-12 0,0 0-129,0 0-129,0 0-129,0 10-516,0-10-1032,0 0-1677,0 0-387,0 0-129,0 0 0</inkml:trace>
  <inkml:trace contextRef="#ctx0" brushRef="#br1" timeOffset="63552">5471 316 5289,'-13'-15'2580,"13"15"-645,0 0 258,0 16-1806,3 12-129,7 4 129,2 7 258,2 8 0,-1 2-129,1 2 258,-2-5-387,2 1 258,-4-12-387,1-4 129,-6-9 0,2-6 0,-7-16 0,0 0 0,0 0 0,5-6 0,-3-13-129,2-2 0,3-3-129,6-3-129,3 1 129,7 3-258,0 5 258,5 5-258,5 9 129,-2 4 0,-3 8 0,0 8 0,-6 5 129,-4 5 129,-9-3-129,-8 8 258,-2-8-129,-12 3 0,-7-5 0,-2 0 0,-7-7 0,1-3-258,-2-4 0,1-6-258,5-1-516,2-8-645,9-6-903,9-3-1032,2-8 0,8 3-258,7-8-129</inkml:trace>
  <inkml:trace contextRef="#ctx0" brushRef="#br1" timeOffset="64012">5910 572 3096,'42'22'2709,"-18"2"387,-13-5-387,9 6-645,-7 3-774,1-4-258,-1 4-258,-2-7-258,1 1 0,-3-8 0,0 1 258,-9-15-258,9 12-129,-9-12 129,0 0-129,-4-9-129,-6-5 129,-3-1-129,-1-6-258,0-4 129,2-2 0,-1 0 0,6-2 0,3 4 129,4-3-129,7 5 0,12 1 129,4 7-258,4-1-387,7 7-129,-1-5-645,5 13-387,-2-7-645,0 7-903,4 0-387,-7 1-387,2 6 129,-7-6 646</inkml:trace>
  <inkml:trace contextRef="#ctx0" brushRef="#br1" timeOffset="64372">6527 526 3870,'-14'-16'2838,"14"16"-129,-25-4 0,11 4-1161,-2 7-387,-4 1-258,4 12-129,-4-5-129,6 12-129,1-3-129,4 8 0,5-5 129,4 4-258,5-7-129,10 1 0,2-7-129,6-1 129,2-7-258,1-4 129,2-6-129,-2 0 0,-1-6 129,-4-8-129,-2 0 0,-5-3 0,-5-4 129,-5 0 0,-4 1 0,0 1 0,-10 3 258,5 2-129,5 14 0,-17-11 129,17 11 129,-7 10-129,7 1-129,4 10 129,4-2-129,4 4-129,2 1-129,2-3-129,6-3-387,-4-6-903,1-3-1290,4 2-516,-11-11-129,6 0-258,-11-12 258</inkml:trace>
  <inkml:trace contextRef="#ctx0" brushRef="#br1" timeOffset="64825">6751 613 5805,'15'0'3483,"14"24"-645,-16-8 0,2 4-1806,6 5-387,-4-4-258,4-1-129,-7-6 0,2 1 258,-5-8-129,1-4 129,-12-3-129,14-4-129,-11-9 0,1-2-129,-2-6 0,2-5-129,0-1 129,2-2-129,6 3 0,-2 2 129,4 5 0,4 5 0,1 8 0,3 6 129,-2 5-258,3 9 129,-1 2-129,-3 5-129,2-1 0,-6 1-516,4-2-258,-7-6-903,2-8-1548,4 4-129,-9-11-387,10-2 0</inkml:trace>
  <inkml:trace contextRef="#ctx0" brushRef="#br1" timeOffset="65200">7447 383 3999,'-15'-3'2967,"6"10"-129,-12-1 129,1 8-1419,5 9-774,-1 1 0,7 6 129,2-4-258,7 5-129,7-5 0,12 0 0,5-8-258,4 0-387,10-6-645,-5-10-258,6-1-903,-2-1-1032,-10-13-387,5 2-387,-17-15 387</inkml:trace>
  <inkml:trace contextRef="#ctx0" brushRef="#br1" timeOffset="65425">7550 320 2451,'-21'-20'3225,"21"20"516,-1 8-516,15 12-516,1 5-1032,3 5-645,8 7-258,-5-2-258,7 2 0,-2-4-258,1-4 0,-6-7 0,1-4 129,-7-9-258,2-6 129,-6-5-129,-2-10 129,-4-7-258,0-6 129,-2 2-129,2-4 0,-1 1 129,3 5-129,0 6 0,-7 15 0,20-10 129,-7 10-129,-2 7 129,0 6-129,1 2 0,-2 2 0,0 1-129,-3-3-258,4 2-645,-6-4-1290,-5-13-1290,12 22-129,-12-22-387,0 0 0</inkml:trace>
</inkml:ink>
</file>

<file path=ppt/ink/ink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0:08.414"/>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190 38 3999,'0'-14'3483,"7"1"0,-7 13-129,0 0-1806,-4-13-129,4 13-387,-17 0 129,5 9 0,-8-2-387,1 13 129,-4-1 0,2 14-129,-4 0-129,7 13-129,-1 0-258,7 3 0,7-1-129,5-2 0,8-3-129,9-9 0,7-3 0,5-12 0,2-8-129,4-10 129,2-1 0,-4-9-129,-2-5 0,-6-7 0,-2-1 129,-13-5-129,-2 1 129,-8 2 0,-8 3 258,-4 8-129,-9 5 129,-2 8-129,-1 2 129,-1 17 0,1 1-258,6 6 0,4 2-387,1-1-258,12 4-516,1-10-774,16 3-1032,7-8-1419,1-8-258,10-1-129,0-7 387</inkml:trace>
  <inkml:trace contextRef="#ctx0" brushRef="#br0" timeOffset="488">869 167 8772,'15'-26'3612,"-15"26"129,-14-5 0,-4 5-3354,-1 14 0,-9 1 258,3 15 0,-4-1 129,11 9 129,1-2-129,13 7 0,4-8-258,11 1 0,10-4-258,10-5-129,4-6-129,6-4-258,6-4-645,-8-13-1419,5-2-1935,-2 2-387,-5-3-258,-1-8 0</inkml:trace>
  <inkml:trace contextRef="#ctx0" brushRef="#br0" timeOffset="1156">1623 296 516,'43'-20'4257,"-30"10"0,1 5 0,-14 5-1032,0 0-774,0 0-774,-20 0-387,2 7-387,-11 6-129,2 8-258,-1 3 0,4 4-129,2-1 0,9 1 0,5 0-258,8-2-129,14-5 0,11-3-129,8-5-258,4-10-258,11 3-387,-5-11-387,12 2-387,-14-22-387,7 11-774,-11-13-1032,-6-6-387,-3 2 258</inkml:trace>
  <inkml:trace contextRef="#ctx0" brushRef="#br0" timeOffset="1428">1938 141 3870,'-18'-19'4257,"1"19"-258,17 8-516,0 14-1419,-1 4-516,10 9-645,0 3-129,7 5-387,0 0 0,3 2-258,-1-6 0,1-3 129,-2-8-129,-3-3 0,0-12 0,-4-4-129,-10-9 0,13-1 0,-13 1-129,9-27 129,-4 6 0,4-6 0,3-2 258,9 4 129,-4-1 0,10 7 0,-2 3 129,5 11 129,-6 5-258,6 8 0,-8 8-258,-1 5 0,-4 3-258,-3 0-129,1 3-258,-5-9-774,7 4-1032,-6-8-1548,3-9-774,4-1 129,1-5-387</inkml:trace>
  <inkml:trace contextRef="#ctx0" brushRef="#br0" timeOffset="1840">2796 265 7869,'0'0'3870,"0"0"0,-24 0-129,1 1-3096,3 15-129,-7 2 0,4 7 0,-1-4 129,6 9-129,3-3 0,9 2-129,3-5 0,6 1-129,10-13-258,7 3 129,3-7-129,6-8 0,4 0 0,1-7-129,2-5 0,-2-9 129,-3 1-129,-3-6 129,-3 4 0,-7 1 129,-5 2 129,-2 10 129,-11 9 0,12 1-129,-12-1 129,10 31-129,-4-8 0,3 5-129,5-5 0,3 4-258,2-7-258,2-9-258,9 3-1032,-9-14-903,8 0-1290,-4-6-774,-4-9 0,2-2-387</inkml:trace>
  <inkml:trace contextRef="#ctx0" brushRef="#br0" timeOffset="2252">3203 271 9933,'-6'31'4515,"6"-17"-645,3 10 0,4-5-3741,3 5-516,2-6-516,3 2-903,-5-5-1677,2-9-516,2 6-387,-14-12-129</inkml:trace>
  <inkml:trace contextRef="#ctx0" brushRef="#br0" timeOffset="2480">2932 177 10836,'-13'-7'2967,"13"7"-1161,14-11-1677,4 11-4644,0 0-516,5 2 516</inkml:trace>
  <inkml:trace contextRef="#ctx0" brushRef="#br0" timeOffset="2876">3358 342 5676,'0'-13'4257,"0"13"129,0 0-387,10 3-2580,4 18-258,-8-5-258,6 12-258,-2-7 0,1 9-387,0-9-129,-2 3-129,-1-7 129,-3-4-129,-5-13 129,6 12-258,-6-12 129,0-12 0,0 0 0,0-10-129,0 1 0,0-12 129,8 3 129,4 1 0,4 3 258,6 10 0,2 2 129,4 9 0,-2 5-129,5 11-129,-3 2-129,1 7-129,0 3-516,-4-4-387,4 7-1032,-6-10-1032,2-4-1548,4-1 0,-2-7-645,4 0 645</inkml:trace>
  <inkml:trace contextRef="#ctx0" brushRef="#br0" timeOffset="3292">4141 247 11352,'5'41'4515,"-1"-20"-516,5 10 0,-1 2-3999,6-4-129,4-1 129,5-6-258,2-3 129,5-9 0,1-6 0,3-4 129,-2-2-258,-2-7 258,-4-8-129,-5 2 129,-6-2 0,-1 7 0,-14 10 0,14-12 129,-14 12 258,0 0-129,17 19 0,-7-5 0,4 6 0,4-5-129,8 4 258,1-6-129,6-4-129,1-4 129,1-5-129,-5-2 129,0-7-129,-5-5 0,-8-7-129,-4-2-129,-8-3 0,-5-2-129,-4 1-258,-4 7-387,-11-6-903,10 8-1290,-1 8-1290,-2-2-129,12 12-129,-5-14 0</inkml:trace>
  <inkml:trace contextRef="#ctx0" brushRef="#br0" timeOffset="3720">4984 286 10965,'35'51'4128,"-18"-15"0,-9-11-645,9 4-3612,-7 0-516,8-3-645,-8-10-645,7 2-645,2-9-1161,-3-9-387,6 1 129,-10-10 0</inkml:trace>
  <inkml:trace contextRef="#ctx0" brushRef="#br0" timeOffset="3900">5045 184 8901,'-42'-24'3483,"42"24"-258,-20-3-1419,20 3-4386,0 0-1161,8 0-129,10 7-516</inkml:trace>
  <inkml:trace contextRef="#ctx0" brushRef="#br0" timeOffset="4048">5354 89 8901,'29'7'4386,"-15"8"-258,-2 5-258,-7 3-2322,12 14-516,-6 1-645,3 5-387,-1 2-258,-4-7-258,4 2-258,-9-11 0,6 2-387,-10-16-645,2-2-645,-2-13-1161,-15 0-258,2-8-258,-13-13 258</inkml:trace>
  <inkml:trace contextRef="#ctx0" brushRef="#br0" timeOffset="4220">5341 367 2838,'-39'-32'4515,"25"20"-258,14 12-129,9-3-1161,6-2-903,18 6-903,-3-1-516,9 0-516,4 0-516,-2-1-645,7 1-258,-11-14-516,4 5-516,-10-5-774,-5-8-774,0 6-129,-14-9 1032,-1 4 1806,-5 0 1290,-2 7 1032,-4 0 1161,0 14 1290,0 0 516,5 7 387,0 11-1161,8 13-1032,-10-1-516,16 11-645,-8-3-516,8 5-387,-1-6-129,3-3 0,1-7-129,0-4 0,0-12 0,-1-5 0,0-6-129,-1-9 0,-1-7 129,-2-5-258,1-1 258,0 0 0,-4 4 258,5 8 0,-4 5 0,4 7 129,-3 8 0,4 8 0,-2 5-258,-1 4-129,3 0-387,-4-6-387,8 7-1290,-15-8-2322,0-1-258,-2-4-258,-9-3-387</inkml:trace>
</inkml:ink>
</file>

<file path=ppt/ink/ink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0:45.78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88 321 1290,'-53'27'3612,"53"-27"-387,0 0 645,0 0-1548,0 0 258,0 0-774,0 0-129,0 0-258,0 0 0,0 0-516,0 0-129,0 0-258,0 0-129,-31 62 129,31-62-387,-1 80 258,1-29-258,3-6 129,-5 10 129,4-5-129,-5 6 0,3-11 129,-1 4-129,1-49-129,-1 79 0,1-79 0,-2 65 0,2-65 0,0 0-129,1 47 0,-1-47 129,0 0 0,0 0 0,0 0 0,0 0 0,28-38-129,-28 38 258,30-62-258,-5 20-129,1-1 129,5-10 0,3 3-129,1-6 129,1-3-129,3 7 0,2-5 387,-1 5-129,0-1-129,1 3 129,-4 4 129,-1 4-129,-3 3 0,-2 7 0,-3 2-129,-4 3-129,-1 5 0,-4 2 129,-4 3 0,-2-2-129,-3 8 129,0-3 0,-10 14-258,15-17 258,-15 17 0,9-13-258,-9 13 129,0 0-258,10-13-129,-10 13-516,0 0-1161,0 0-2451,10-6 129,-10 6-387,0 0-129</inkml:trace>
</inkml:ink>
</file>

<file path=ppt/ink/ink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traceFormat>
        <inkml:channelProperties>
          <inkml:channelProperty channel="X" name="resolution" value="2540.22754" units="1/in"/>
          <inkml:channelProperty channel="Y" name="resolution" value="2540.31738" units="1/in"/>
          <inkml:channelProperty channel="F" name="resolution" value="0" units="1/dev"/>
        </inkml:channelProperties>
      </inkml:inkSource>
      <inkml:timestamp xml:id="ts0" timeString="2010-09-15T16:00:13.44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128 157 7482,'-35'27'4257,"10"-10"-129,9 18-258,2 6-3354,14-41-129,-30 102 258,30-102-129,-9 75-129,9-75 516,17 55-387,-17-55-129,45 22 387,-17-25-258,4-14 0,-3-3-129,-5-8-258,-1 4-258,-11-10 0,-5 7 129,-5-21-387,-13 18 0,-10-2-516,2 8-258,-12-3-1161,6 10-1548,2 8-645,-4 0-129,13 5-258</inkml:trace>
  <inkml:trace contextRef="#ctx0" brushRef="#br0" timeOffset="323">422 260 9288,'56'83'4515,"-32"-34"-387,-13-11-516,-11-38-2709,21 72-1032,-21-72 0,8 55-129,-8-55 0,0 0 129,0 0 129,0 12 129,0-26-129,0-25-258,0 10 0,4-18 129,5 7 129,5-5 387,3-16-129,10 9 258,-2 18 129,9 16 129,-4-3 0,9 21 129,-7 2-387,3 16-129,-4 3-129,-2 11 0,-6-3-129,-2 6 0,-2 0-258,-6-6-129,-13-29-516,15 59-387,-6-41-903,-9-18-1677,0 0-774,0 0-258,0 0-129</inkml:trace>
  <inkml:trace contextRef="#ctx0" brushRef="#br0" timeOffset="707">1095 0 11610,'39'23'4773,"-23"3"-516,-2 11 258,-1 3-4128,-5 2-258,3 5-129,-4-4-258,-2-5-129,2 3-516,-5-21-645,8 5-1161,0-8-1548,-10-17-258,17-1-387,-7-9 516</inkml:trace>
  <inkml:trace contextRef="#ctx0" brushRef="#br0" timeOffset="880">1380 239 8514,'28'3'4386,"-10"18"-258,-9-11-387,-1 11-2838,5 3-645,-1-6-387,0-6-129,2-5-129,-2-7 129,4-3 0,-2-9 129,0-7 0,0-2-129,-2 1 258,-1 3-129,-1-3 258,2 12 129,-12 8 387,15-4 0,-15 4 258,17 24 129,-17-2 0,12 10 0,-7-1-258,-5-31 0,15 75-258,-15-75-129,11 66-258,-11-66 129,-1 66-258,1-66-129,-33 64 129,33-64-387,-60 53-129,60-53-387,-82 40-516,31-25-1419,51-15-1806,-77 2-387,77-2 129,-50-12-645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04521B2-5BCB-9663-7FD6-D5F3F4D295A8}"/>
              </a:ext>
            </a:extLst>
          </p:cNvPr>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defTabSz="973138">
              <a:defRPr sz="1300" u="none"/>
            </a:lvl1pPr>
          </a:lstStyle>
          <a:p>
            <a:pPr>
              <a:defRPr/>
            </a:pPr>
            <a:endParaRPr lang="en-US"/>
          </a:p>
        </p:txBody>
      </p:sp>
      <p:sp>
        <p:nvSpPr>
          <p:cNvPr id="21507" name="Rectangle 3">
            <a:extLst>
              <a:ext uri="{FF2B5EF4-FFF2-40B4-BE49-F238E27FC236}">
                <a16:creationId xmlns:a16="http://schemas.microsoft.com/office/drawing/2014/main" id="{C4C04480-ADFA-6350-0E9D-2F3DF5B691D6}"/>
              </a:ext>
            </a:extLst>
          </p:cNvPr>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algn="r" defTabSz="973138">
              <a:defRPr sz="1300" u="none"/>
            </a:lvl1pPr>
          </a:lstStyle>
          <a:p>
            <a:pPr>
              <a:defRPr/>
            </a:pPr>
            <a:endParaRPr lang="en-US"/>
          </a:p>
        </p:txBody>
      </p:sp>
      <p:sp>
        <p:nvSpPr>
          <p:cNvPr id="31748" name="Rectangle 4">
            <a:extLst>
              <a:ext uri="{FF2B5EF4-FFF2-40B4-BE49-F238E27FC236}">
                <a16:creationId xmlns:a16="http://schemas.microsoft.com/office/drawing/2014/main" id="{A530E43B-EE2E-3C24-C592-11E1B326A4B9}"/>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5">
            <a:extLst>
              <a:ext uri="{FF2B5EF4-FFF2-40B4-BE49-F238E27FC236}">
                <a16:creationId xmlns:a16="http://schemas.microsoft.com/office/drawing/2014/main" id="{6E991E97-C1F0-92B9-FCB0-05515D01C372}"/>
              </a:ext>
            </a:extLst>
          </p:cNvPr>
          <p:cNvSpPr>
            <a:spLocks noGrp="1" noChangeArrowheads="1"/>
          </p:cNvSpPr>
          <p:nvPr>
            <p:ph type="body" sz="quarter" idx="3"/>
          </p:nvPr>
        </p:nvSpPr>
        <p:spPr bwMode="auto">
          <a:xfrm>
            <a:off x="974725" y="4562475"/>
            <a:ext cx="5365750" cy="4318000"/>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a:extLst>
              <a:ext uri="{FF2B5EF4-FFF2-40B4-BE49-F238E27FC236}">
                <a16:creationId xmlns:a16="http://schemas.microsoft.com/office/drawing/2014/main" id="{631B947A-A6BE-F53B-33AD-DE51FEFD7291}"/>
              </a:ext>
            </a:extLst>
          </p:cNvPr>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defTabSz="973138">
              <a:defRPr sz="1300" u="none"/>
            </a:lvl1pPr>
          </a:lstStyle>
          <a:p>
            <a:pPr>
              <a:defRPr/>
            </a:pPr>
            <a:endParaRPr lang="en-US"/>
          </a:p>
        </p:txBody>
      </p:sp>
      <p:sp>
        <p:nvSpPr>
          <p:cNvPr id="21511" name="Rectangle 7">
            <a:extLst>
              <a:ext uri="{FF2B5EF4-FFF2-40B4-BE49-F238E27FC236}">
                <a16:creationId xmlns:a16="http://schemas.microsoft.com/office/drawing/2014/main" id="{A1B4EE37-2DD4-E5E8-6646-1D858F5DB03A}"/>
              </a:ext>
            </a:extLst>
          </p:cNvPr>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algn="r" defTabSz="973138">
              <a:defRPr sz="1300" u="none"/>
            </a:lvl1pPr>
          </a:lstStyle>
          <a:p>
            <a:pPr>
              <a:defRPr/>
            </a:pPr>
            <a:fld id="{551DB95E-DE0D-4110-8A5D-D15C3F9F90F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263F47DD-6A3E-732C-4330-8263087312BC}"/>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87011B61-79B3-26D0-A9AB-F8470ADF01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4-(1-methylethyl)heptane has a structure of C H 3 C H 2 C H 2 C H C H 2 C H 2 C H 3. The fourth carbon (from left to right) has a single bond to C 1 (from left to right) of C H C H 3, which also has a single bond to C H 3.</a:t>
            </a:r>
          </a:p>
          <a:p>
            <a:r>
              <a:rPr lang="en-US" altLang="en-US"/>
              <a:t>5-(2-methylpropyl)decane has a structure of C H 3 C H 2 C H 2 C H 2 C H C H 2 C H 2 C H 2 C H 2 C H 3. The fifth carbon (from left to right) has a single bond to C 1 (from left to right) of C H 2 C H C H 3, where C 2 has a single bond to C H 3.</a:t>
            </a:r>
          </a:p>
          <a:p>
            <a:r>
              <a:rPr lang="en-US" altLang="en-US"/>
              <a:t>5-(1,1-dimethylethyl)-3-ethyloctane has a structure of C H 3 C H 2 C H C H 2 C H C H 2 C H 2 C H 3. The third (from left to right) carbon has a single bond to C H 2 C H 3. The fifth carbon has a single bond to C 1 of C C H 3, where C 1 also has single bonds to two more C H 3 groups.</a:t>
            </a:r>
          </a:p>
        </p:txBody>
      </p:sp>
      <p:sp>
        <p:nvSpPr>
          <p:cNvPr id="52228" name="Slide Number Placeholder 3">
            <a:extLst>
              <a:ext uri="{FF2B5EF4-FFF2-40B4-BE49-F238E27FC236}">
                <a16:creationId xmlns:a16="http://schemas.microsoft.com/office/drawing/2014/main" id="{79D023B7-CADE-E858-BC19-F132A062A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pPr>
              <a:buSzPct val="25000"/>
            </a:pPr>
            <a:fld id="{EBAE4AEB-921B-4BDB-9A83-EDEB27677763}" type="slidenum">
              <a:rPr lang="en-US" altLang="en-US" sz="1200" u="none"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18</a:t>
            </a:fld>
            <a:endParaRPr lang="en-US" altLang="en-US" sz="1200" u="none">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F003DEB1-40AE-DAA7-30C8-E484D6DB1260}"/>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67928D6A-4DB7-A197-0C7D-8F2CF842F5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3-bromo-1-propanol has a structure of H O C H 2 C H 2 C H 2 B r. The carbons are numbered from 1 to 3 from left to right.</a:t>
            </a:r>
          </a:p>
          <a:p>
            <a:r>
              <a:rPr lang="en-US" altLang="en-US"/>
              <a:t>4-chloro-2-butanol has a structure of C l C H 2 C H 2 C H C H 3. The carbons are numbered from 1 to 3 from right to left. C 2 has a single bond to O H.</a:t>
            </a:r>
          </a:p>
          <a:p>
            <a:r>
              <a:rPr lang="en-US" altLang="en-US"/>
              <a:t>4,4-dimethyl-2-pentanol has a structure of C H 3 C C H 2 C H C H 3. The carbons are numbered from 1 to 5 from right to left. C 2 has a single bond to O H. C 4 has single bonds to two C H 3 groups.</a:t>
            </a:r>
          </a:p>
        </p:txBody>
      </p:sp>
      <p:sp>
        <p:nvSpPr>
          <p:cNvPr id="4" name="Slide Number Placeholder 3">
            <a:extLst>
              <a:ext uri="{FF2B5EF4-FFF2-40B4-BE49-F238E27FC236}">
                <a16:creationId xmlns:a16="http://schemas.microsoft.com/office/drawing/2014/main" id="{292DD7B2-D3ED-0F8D-A998-2D82263B8005}"/>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50255328-B040-429B-B84B-14C2B9265B32}"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37</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7B9BA1AF-696C-E8A1-A006-69A9B23400AA}"/>
              </a:ext>
            </a:extLst>
          </p:cNvPr>
          <p:cNvSpPr>
            <a:spLocks noGrp="1" noRot="1" noChangeAspect="1" noChangeArrowheads="1" noTextEdit="1"/>
          </p:cNvSpPr>
          <p:nvPr>
            <p:ph type="sldImg"/>
          </p:nvPr>
        </p:nvSpPr>
        <p:spPr>
          <a:ln/>
        </p:spPr>
      </p:sp>
      <p:sp>
        <p:nvSpPr>
          <p:cNvPr id="88067" name="Notes Placeholder 2">
            <a:extLst>
              <a:ext uri="{FF2B5EF4-FFF2-40B4-BE49-F238E27FC236}">
                <a16:creationId xmlns:a16="http://schemas.microsoft.com/office/drawing/2014/main" id="{56809181-8C18-422C-3A2C-6FE71700DE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2-chloro-3-pentanol has a structure of C H 3 C H C H C H 2 C H 3, where C 2 (from left to right) has a single bond to C l and C 3 has a single bond to O H. 4-chloro-3-pentanol is a wrong name for this structure.</a:t>
            </a:r>
          </a:p>
          <a:p>
            <a:r>
              <a:rPr lang="en-US" altLang="en-US"/>
              <a:t>2-methyl-4-heptanol has a structure of C H 3 C H 2 C H 2 C H C H 2 C H C H 3, where C 4 (from right to left) has a single bond to O H and C 2 has a single bond to C H 3. 6-methyl-4-heptanol is a wrong name for this structure.</a:t>
            </a:r>
          </a:p>
          <a:p>
            <a:r>
              <a:rPr lang="en-US" altLang="en-US"/>
              <a:t>3-methylcyclohexanol has a structure of a six-carbon ring where C 1 has a single bond to O H and C 3 has a single bond to C H 3. 5-methylcyclohexanol is a wrong name for this structure.</a:t>
            </a:r>
          </a:p>
        </p:txBody>
      </p:sp>
      <p:sp>
        <p:nvSpPr>
          <p:cNvPr id="4" name="Slide Number Placeholder 3">
            <a:extLst>
              <a:ext uri="{FF2B5EF4-FFF2-40B4-BE49-F238E27FC236}">
                <a16:creationId xmlns:a16="http://schemas.microsoft.com/office/drawing/2014/main" id="{7C14FB4E-E55C-7F09-682E-7F7BFB959EAC}"/>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8A903588-8736-4928-963E-42E0163244D4}"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39</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88958B19-372F-B7FC-9C51-7BC7A0005EA6}"/>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A5AE4AD5-5A80-D41B-E18E-BCC683998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7-bromo-4-ethyl-2-octanol has a line-angle structure of an eight-carbon chain where C 3 has a single bond to O H, C 4 has a single bond to a two-carbon substituent, and C 7 has a single bond to B r. 3,4-dimethylcyclopentanol has a structure of a five-carbon ring. C 1 has a single bond to O H. C 3 and C 4 both have a single bond to C H 3.</a:t>
            </a:r>
          </a:p>
          <a:p>
            <a:r>
              <a:rPr lang="en-US" altLang="en-US"/>
              <a:t>2-ethyl-5-methylcyclohexanol has a structure of a six-carbon ring. C 1 has a single bond to O H. C 2 has a single bond to C H 2 C H 3. C 5 has a single bond to C H 3.</a:t>
            </a:r>
          </a:p>
        </p:txBody>
      </p:sp>
      <p:sp>
        <p:nvSpPr>
          <p:cNvPr id="4" name="Slide Number Placeholder 3">
            <a:extLst>
              <a:ext uri="{FF2B5EF4-FFF2-40B4-BE49-F238E27FC236}">
                <a16:creationId xmlns:a16="http://schemas.microsoft.com/office/drawing/2014/main" id="{DD5EF098-2F35-848B-5D01-FEF5D654DF13}"/>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C70515CB-F164-472B-843B-942C9ED66F38}"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40</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C855FCF8-661B-12B5-E1EC-5675984EB129}"/>
              </a:ext>
            </a:extLst>
          </p:cNvPr>
          <p:cNvSpPr>
            <a:spLocks noGrp="1" noRot="1" noChangeAspect="1" noChangeArrowheads="1" noTextEdit="1"/>
          </p:cNvSpPr>
          <p:nvPr>
            <p:ph type="sldImg"/>
          </p:nvPr>
        </p:nvSpPr>
        <p:spPr>
          <a:ln/>
        </p:spPr>
      </p:sp>
      <p:sp>
        <p:nvSpPr>
          <p:cNvPr id="95235" name="Notes Placeholder 2">
            <a:extLst>
              <a:ext uri="{FF2B5EF4-FFF2-40B4-BE49-F238E27FC236}">
                <a16:creationId xmlns:a16="http://schemas.microsoft.com/office/drawing/2014/main" id="{F575AE15-B30A-89C0-6B32-13C6DDAA53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Methylamine is C H 3 N H 2. Methylpropylamine is C H 3 N H C H 2 C H 2 C H 3. Diethylamine is C H 3 C H 2 N H C H 2 C H 3. Trimethylamine has a structure of C H 3 N C H 3, where N has a single bond to one more C H 3 group. Butyldimethylamine has a structure of C H 3 N C H 2 C H 2 C H 2 C H 3, where N has a single bond to one more C H 3 group. Ethylmethylpropylamine has a structure C H 3 C H 2 N C H 2 C H 2 C H 3, where N has a single bond to C H 3.</a:t>
            </a:r>
          </a:p>
        </p:txBody>
      </p:sp>
      <p:sp>
        <p:nvSpPr>
          <p:cNvPr id="4" name="Slide Number Placeholder 3">
            <a:extLst>
              <a:ext uri="{FF2B5EF4-FFF2-40B4-BE49-F238E27FC236}">
                <a16:creationId xmlns:a16="http://schemas.microsoft.com/office/drawing/2014/main" id="{14A239E4-10F6-0507-2CB8-8F823F93FCAA}"/>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0AE8D3D9-451D-4ECE-BACD-2E94EAD2BBE1}"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44</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686707D6-546A-F22C-756B-B277F2DCBAA3}"/>
              </a:ext>
            </a:extLst>
          </p:cNvPr>
          <p:cNvSpPr>
            <a:spLocks noGrp="1" noRot="1" noChangeAspect="1" noChangeArrowheads="1" noTextEdit="1"/>
          </p:cNvSpPr>
          <p:nvPr>
            <p:ph type="sldImg"/>
          </p:nvPr>
        </p:nvSpPr>
        <p:spPr>
          <a:ln/>
        </p:spPr>
      </p:sp>
      <p:sp>
        <p:nvSpPr>
          <p:cNvPr id="100355" name="Notes Placeholder 2">
            <a:extLst>
              <a:ext uri="{FF2B5EF4-FFF2-40B4-BE49-F238E27FC236}">
                <a16:creationId xmlns:a16="http://schemas.microsoft.com/office/drawing/2014/main" id="{A51D6294-7507-0FEA-7471-D17D9BBBA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Tetramethylammonium hydroxide is a salt. The cation contains a central positively charged N atom that has single bonds to four C H 3 groups. The anion is H O minus. Ethyldimethylpropylammonium chloride is a salt. The cation contains a central positively charged N atom. It has single bonds to two C H 3 groups, a single bond to C H 2 C H 3, and a single bond to C H 2 C H 2 C H 3. The anion is C l minus.</a:t>
            </a:r>
          </a:p>
        </p:txBody>
      </p:sp>
      <p:sp>
        <p:nvSpPr>
          <p:cNvPr id="4" name="Slide Number Placeholder 3">
            <a:extLst>
              <a:ext uri="{FF2B5EF4-FFF2-40B4-BE49-F238E27FC236}">
                <a16:creationId xmlns:a16="http://schemas.microsoft.com/office/drawing/2014/main" id="{B303305B-9B6F-0625-892C-4AE33777B8DB}"/>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A3F92775-B55B-42F5-AA9C-CA5240D5FDF1}"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48</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1EE0DDB5-D661-A612-15E8-AB1E0F2A8783}"/>
              </a:ext>
            </a:extLst>
          </p:cNvPr>
          <p:cNvSpPr>
            <a:spLocks noGrp="1" noRot="1" noChangeAspect="1" noChangeArrowheads="1" noTextEdit="1"/>
          </p:cNvSpPr>
          <p:nvPr>
            <p:ph type="sldImg"/>
          </p:nvPr>
        </p:nvSpPr>
        <p:spPr>
          <a:ln/>
        </p:spPr>
      </p:sp>
      <p:sp>
        <p:nvSpPr>
          <p:cNvPr id="106499" name="Notes Placeholder 2">
            <a:extLst>
              <a:ext uri="{FF2B5EF4-FFF2-40B4-BE49-F238E27FC236}">
                <a16:creationId xmlns:a16="http://schemas.microsoft.com/office/drawing/2014/main" id="{F32DAE98-3263-CE9A-3016-7F8DEE927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Methylamine, a primary amine, has a structure that shows a central N atom. It has a single bond to C H 3 on the left, a dashed wedge to H on the right, and a solid wedge to H at the bottom. N also has a teardrop-shaped lobe at the top that carries a lone pair. Dimethylamine, a secondary amine, has a structure that shows a central N atom. It has a single bond to C H 3 on the left, a dashed wedge to C H 3 on the right, and a solid wedge to H at the bottom. N also has a teardrop-shaped lobe at the top that carries a lone pair. Trimethylamine, a tertiary amine, has a structure that shows a central N atom. It has a single bond to C H 3 on the left, a dashed wedge to C H 3 on the right, and a solid wedge to C H 3 at the bottom. N also has a teardrop-shaped lobe at the top that carries a lone pair.</a:t>
            </a:r>
          </a:p>
          <a:p>
            <a:r>
              <a:rPr lang="en-US" altLang="en-US"/>
              <a:t>In each electrostatic map, there is a region with a negative electrostatic potential at the N atom and a region with a moderate potential at the remaining part of molecules.</a:t>
            </a:r>
          </a:p>
        </p:txBody>
      </p:sp>
      <p:sp>
        <p:nvSpPr>
          <p:cNvPr id="4" name="Slide Number Placeholder 3">
            <a:extLst>
              <a:ext uri="{FF2B5EF4-FFF2-40B4-BE49-F238E27FC236}">
                <a16:creationId xmlns:a16="http://schemas.microsoft.com/office/drawing/2014/main" id="{E2DC1344-2AC5-4F10-619B-3E4C7717BE17}"/>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5E73134D-973D-4EF1-94FF-D02005635C8F}"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53</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0EA0B042-1DD7-CDCE-BA19-C8DAAED79B22}"/>
              </a:ext>
            </a:extLst>
          </p:cNvPr>
          <p:cNvSpPr>
            <a:spLocks noGrp="1" noRot="1" noChangeAspect="1" noChangeArrowheads="1" noTextEdit="1"/>
          </p:cNvSpPr>
          <p:nvPr>
            <p:ph type="sldImg"/>
          </p:nvPr>
        </p:nvSpPr>
        <p:spPr>
          <a:ln/>
        </p:spPr>
      </p:sp>
      <p:sp>
        <p:nvSpPr>
          <p:cNvPr id="108547" name="Notes Placeholder 2">
            <a:extLst>
              <a:ext uri="{FF2B5EF4-FFF2-40B4-BE49-F238E27FC236}">
                <a16:creationId xmlns:a16="http://schemas.microsoft.com/office/drawing/2014/main" id="{1FD4965A-2B69-734B-FC1F-CCCCCA1BC1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en-US"/>
              <a:t>Methyl alcohol is C H 3 O H. Ethylamine is C H 3 C H 2 N H 2. Propyl bromide is C H 3 C H 2 C H 2 B r. Butyl chloride is C H 3 C H 2 C H 2 C H 2 C l. Methyl iodide is C H 3 I. Ethyl alcohol is C H 3 C H 2 O H. Propylamine is C H 3 C H 2 C H 2 N H 2. Ethyl methyl ether is C H 3 C H 2 O C H 3.</a:t>
            </a:r>
            <a:endParaRPr lang="en-US" altLang="en-US"/>
          </a:p>
        </p:txBody>
      </p:sp>
      <p:sp>
        <p:nvSpPr>
          <p:cNvPr id="108548" name="Slide Number Placeholder 3">
            <a:extLst>
              <a:ext uri="{FF2B5EF4-FFF2-40B4-BE49-F238E27FC236}">
                <a16:creationId xmlns:a16="http://schemas.microsoft.com/office/drawing/2014/main" id="{B09BEA79-FF32-1BAC-815F-1AC0448A70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pPr>
              <a:buSzPct val="25000"/>
            </a:pPr>
            <a:fld id="{B06A3F5A-F7B9-494E-BDF3-1F9BDC2E9189}" type="slidenum">
              <a:rPr lang="en-US" altLang="en-US" sz="1200" u="none"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54</a:t>
            </a:fld>
            <a:endParaRPr lang="en-US" altLang="en-US" sz="1200" u="none">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FF714851-7573-2B73-1907-C2E36412349F}"/>
              </a:ext>
            </a:extLst>
          </p:cNvPr>
          <p:cNvSpPr>
            <a:spLocks noGrp="1" noRot="1" noChangeAspect="1" noChangeArrowheads="1" noTextEdit="1"/>
          </p:cNvSpPr>
          <p:nvPr>
            <p:ph type="sldImg"/>
          </p:nvPr>
        </p:nvSpPr>
        <p:spPr>
          <a:ln/>
        </p:spPr>
      </p:sp>
      <p:sp>
        <p:nvSpPr>
          <p:cNvPr id="122883" name="Notes Placeholder 2">
            <a:extLst>
              <a:ext uri="{FF2B5EF4-FFF2-40B4-BE49-F238E27FC236}">
                <a16:creationId xmlns:a16="http://schemas.microsoft.com/office/drawing/2014/main" id="{D543445D-22C1-D6D1-9D62-9FAC9C233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 line graph has the melting point (degrees Celsius) on the Y-axis, ranging from negative 200 to 50 with the intervals of 50, and the number of carbon atoms on the Y-axis, ranging from 0 to 20 with the intervals of 1. There are two lines graphed: one for odd numbers and the other one for even numbers. For the odd numbers, the line passes through the following points: negative 200 degrees for 3 carbons, negative 150 degrees for 5 carbons, negative 100 degrees for 7 carbons, negative 50 degrees for 9 carbons, negative 40 degrees for 11 carbons, then going as a straight line until 25 degrees for 19 carbons. The line representing even numbers is located slightly higher.</a:t>
            </a:r>
          </a:p>
        </p:txBody>
      </p:sp>
      <p:sp>
        <p:nvSpPr>
          <p:cNvPr id="122884" name="Slide Number Placeholder 3">
            <a:extLst>
              <a:ext uri="{FF2B5EF4-FFF2-40B4-BE49-F238E27FC236}">
                <a16:creationId xmlns:a16="http://schemas.microsoft.com/office/drawing/2014/main" id="{C45645B9-E98C-BFA9-B515-9F96A4ED9C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pPr>
              <a:buSzPct val="25000"/>
            </a:pPr>
            <a:fld id="{8D85F726-6B35-40CA-860C-23D085CED99E}" type="slidenum">
              <a:rPr lang="en-US" altLang="en-US" sz="1200" u="none"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67</a:t>
            </a:fld>
            <a:endParaRPr lang="en-US" altLang="en-US" sz="1200" u="none">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F791DF4D-D448-E516-F41B-44843774A8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8322A276-F7AC-4308-9FE3-54AA2A63D824}" type="slidenum">
              <a:rPr lang="en-US" altLang="en-US" sz="1300" u="none" smtClean="0"/>
              <a:pPr/>
              <a:t>76</a:t>
            </a:fld>
            <a:endParaRPr lang="en-US" altLang="en-US" sz="1300" u="none"/>
          </a:p>
        </p:txBody>
      </p:sp>
      <p:sp>
        <p:nvSpPr>
          <p:cNvPr id="133123" name="Rectangle 2">
            <a:extLst>
              <a:ext uri="{FF2B5EF4-FFF2-40B4-BE49-F238E27FC236}">
                <a16:creationId xmlns:a16="http://schemas.microsoft.com/office/drawing/2014/main" id="{288F73E6-774D-AC95-4EA2-2FA1A6924A55}"/>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8AEAFABA-8504-2219-1B4C-900026F8CF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Drawings of molecules are 2-D attempts to show 3D structures and so chemists commonly use perspective formulas to show the 3-D spatial arrangements resulting from rotation around the sigma bond, also newman projections are used.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AE48122-B9B8-990A-3AA9-2AB86D46CD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832F855A-1490-40C4-8CA4-BD2FF3FC8ADF}" type="slidenum">
              <a:rPr lang="en-US" altLang="en-US" sz="1300" u="none" smtClean="0"/>
              <a:pPr/>
              <a:t>77</a:t>
            </a:fld>
            <a:endParaRPr lang="en-US" altLang="en-US" sz="1300" u="none"/>
          </a:p>
        </p:txBody>
      </p:sp>
      <p:sp>
        <p:nvSpPr>
          <p:cNvPr id="135171" name="Rectangle 2">
            <a:extLst>
              <a:ext uri="{FF2B5EF4-FFF2-40B4-BE49-F238E27FC236}">
                <a16:creationId xmlns:a16="http://schemas.microsoft.com/office/drawing/2014/main" id="{E87FD35E-8AD0-A280-D635-119C922188CF}"/>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F291B54F-1B5C-7CE9-339A-185352118F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Orbital depiction and structure of a carbon-carbon single bond, showing allowed rotational motion.</a:t>
            </a:r>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68395B6-1FE1-2732-398A-2315ECC63830}"/>
              </a:ext>
            </a:extLst>
          </p:cNvPr>
          <p:cNvSpPr>
            <a:spLocks noGrp="1" noRot="1" noChangeAspect="1" noChangeArrowheads="1" noTextEdit="1"/>
          </p:cNvSpPr>
          <p:nvPr>
            <p:ph type="sldImg"/>
          </p:nvPr>
        </p:nvSpPr>
        <p:spPr>
          <a:ln/>
        </p:spPr>
      </p:sp>
      <p:sp>
        <p:nvSpPr>
          <p:cNvPr id="58371" name="Notes Placeholder 2">
            <a:extLst>
              <a:ext uri="{FF2B5EF4-FFF2-40B4-BE49-F238E27FC236}">
                <a16:creationId xmlns:a16="http://schemas.microsoft.com/office/drawing/2014/main" id="{3C39752A-4229-A180-830C-2BB3B3AD7E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1-methyl-2-propylcyclopentane has a structure of a ring with five vertices, where C 1 has a single bond to a one-carbon substituent, and C 2 has a single bond to the first carbon of a three-carbon chain.</a:t>
            </a:r>
          </a:p>
          <a:p>
            <a:r>
              <a:rPr lang="en-US" altLang="en-US"/>
              <a:t>1-ethyl-3-methylcyclopentane has a structure of a ring with five vertices, where C 1 has a single bond to a two-carbon substituent, and C 3 has a single bond to a one-carbon substituent.</a:t>
            </a:r>
          </a:p>
          <a:p>
            <a:r>
              <a:rPr lang="en-US" altLang="en-US"/>
              <a:t>1,3-dimethylcyclohexane has a structure of a ring with six vertices, where C 1 has a single bond to a one-carbon substituent and C 3 has a single bond to another one-carbon substituent.</a:t>
            </a:r>
          </a:p>
        </p:txBody>
      </p:sp>
      <p:sp>
        <p:nvSpPr>
          <p:cNvPr id="58372" name="Slide Number Placeholder 3">
            <a:extLst>
              <a:ext uri="{FF2B5EF4-FFF2-40B4-BE49-F238E27FC236}">
                <a16:creationId xmlns:a16="http://schemas.microsoft.com/office/drawing/2014/main" id="{A7E038FA-629A-70AD-B213-6A96547A7A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pPr>
              <a:buSzPct val="25000"/>
            </a:pPr>
            <a:fld id="{9431A694-E2B0-46D6-85E9-A1330F1C1DA7}" type="slidenum">
              <a:rPr lang="en-US" altLang="en-US" sz="1200" u="none"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23</a:t>
            </a:fld>
            <a:endParaRPr lang="en-US" altLang="en-US" sz="1200" u="none">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28EACAB2-EAF6-A506-B995-5B4D563965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9CED2960-AC74-4D25-9635-EDAA3396F459}" type="slidenum">
              <a:rPr lang="en-US" altLang="en-US" sz="1300" u="none" smtClean="0"/>
              <a:pPr/>
              <a:t>79</a:t>
            </a:fld>
            <a:endParaRPr lang="en-US" altLang="en-US" sz="1300" u="none"/>
          </a:p>
        </p:txBody>
      </p:sp>
      <p:sp>
        <p:nvSpPr>
          <p:cNvPr id="138243" name="Rectangle 2">
            <a:extLst>
              <a:ext uri="{FF2B5EF4-FFF2-40B4-BE49-F238E27FC236}">
                <a16:creationId xmlns:a16="http://schemas.microsoft.com/office/drawing/2014/main" id="{46B04D09-7099-8F78-B362-537E63A4A6A2}"/>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2D218646-F1CF-4C08-0517-160637DFD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Newman projection: assume looking along longitudinal axis of a C-C bond in molecule, carbon in front is represented as a point where 3 lines meet, and carbon in the back is a circle; three lines coming out of it represent its other 3 bonds. Staggered conformation is more stable and lower in energy than eclipsed; so because of this energy difference rotation around the single bond is not entirely “free”.  So to rotate from staggered to eclipse, you have to overcome the 12 kj/mol energy barrier, but this is so small that in ehtane there is continuous rotation and at room temp this happens millions of times per second; so since this is so fast, the conformers cannot be seprated from each other; conformational analysis is the investigation of various conformations and their relative stabilities.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2B669231-22D8-3886-012F-E922454E31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7854A8D8-5FE5-4F69-9548-8355F26E80A1}" type="slidenum">
              <a:rPr lang="en-US" altLang="en-US" sz="1300" u="none" smtClean="0"/>
              <a:pPr/>
              <a:t>82</a:t>
            </a:fld>
            <a:endParaRPr lang="en-US" altLang="en-US" sz="1300" u="none"/>
          </a:p>
        </p:txBody>
      </p:sp>
      <p:sp>
        <p:nvSpPr>
          <p:cNvPr id="142339" name="Rectangle 2">
            <a:extLst>
              <a:ext uri="{FF2B5EF4-FFF2-40B4-BE49-F238E27FC236}">
                <a16:creationId xmlns:a16="http://schemas.microsoft.com/office/drawing/2014/main" id="{A20DA617-217B-12E2-828C-04126234FBE0}"/>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F93B9F76-4CCE-E6B7-F739-4782CCD30C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Potential energy of ethane as a function of the angle of rotation about the carbon-carbon bond. </a:t>
            </a:r>
          </a:p>
          <a:p>
            <a:r>
              <a:rPr lang="en-US" altLang="en-US"/>
              <a:t>The staggered conformations are at energy minima-these called “conformers”, whereas eclipsed conformations are at energy maxima. So ethane has 3 “conformers”</a:t>
            </a:r>
          </a:p>
          <a:p>
            <a:r>
              <a:rPr lang="en-US" altLang="en-US"/>
              <a:t>Diagram shows potential energies of all conformations of ethane obtained in one complete 360 degree rotation about the C-C bond. </a:t>
            </a:r>
          </a:p>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62E5E036-70CC-A2B0-CDCA-501F3D21D2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FC3A92E0-47E9-44C0-8490-E1FDB4C06DCC}" type="slidenum">
              <a:rPr lang="en-US" altLang="en-US" sz="1300" u="none" smtClean="0"/>
              <a:pPr/>
              <a:t>83</a:t>
            </a:fld>
            <a:endParaRPr lang="en-US" altLang="en-US" sz="1300" u="none"/>
          </a:p>
        </p:txBody>
      </p:sp>
      <p:sp>
        <p:nvSpPr>
          <p:cNvPr id="144387" name="Rectangle 2">
            <a:extLst>
              <a:ext uri="{FF2B5EF4-FFF2-40B4-BE49-F238E27FC236}">
                <a16:creationId xmlns:a16="http://schemas.microsoft.com/office/drawing/2014/main" id="{02FBBE03-5D91-077B-4E8F-FAA6548BA8A4}"/>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E5390768-9C8B-9059-1D00-9C3851FC33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First newman projection get 180 degree angle between two Me groups (farthest apart they can be) so the most stable conformer and lowest in energy for butane-this is called the “anti conformation”, then rotate the back carbon by 60 degrees keeping the front carbon stationary and get the conformer B with the angle between H and Me at 0 degrees ( 2 sets) so get some torsional strain, so this conformer (B) would be higher in energy than A. continue to rotate 60 degrees each time to get the next conformers until full 360 degree rotation get back to conformer A. conformer C which also is staggered is called the “gauche conformation” in which the two large substit are adjacent, compared to the anti in which the two large substit are opposite each other. Eclipsed conformations have different energies too; when the two methyl grps are closest, like in D, this is higher in energy than when they are farther apart, like in B.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B768BF7D-4CCB-B2B3-CA79-D4E833519D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563933EB-D212-481C-B9CA-F65F82042D8F}" type="slidenum">
              <a:rPr lang="en-US" altLang="en-US" sz="1300" u="none" smtClean="0"/>
              <a:pPr/>
              <a:t>84</a:t>
            </a:fld>
            <a:endParaRPr lang="en-US" altLang="en-US" sz="1300" u="none"/>
          </a:p>
        </p:txBody>
      </p:sp>
      <p:sp>
        <p:nvSpPr>
          <p:cNvPr id="146435" name="Rectangle 2">
            <a:extLst>
              <a:ext uri="{FF2B5EF4-FFF2-40B4-BE49-F238E27FC236}">
                <a16:creationId xmlns:a16="http://schemas.microsoft.com/office/drawing/2014/main" id="{DD267899-D799-E2C2-C73F-4C3074E6B497}"/>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858E7B53-AA3F-251E-0BDD-0BAC065040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energy diagram for rotation around the C2-C3 bond of butane is shown here. The letters identify the conformers you saw in the previous slides, the degree of rotation is shown by the dihedral angle shown on the x-axis at the bottom. This is the angle in the newman projection between the C-C bond on the front carbon and the C-C bond of the back carbon.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806AE3E3-E254-6239-821F-549FB7EA27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45C4811D-8DD1-48C9-97F2-909C4B376C46}" type="slidenum">
              <a:rPr lang="en-US" altLang="en-US" sz="1300" u="none" smtClean="0"/>
              <a:pPr/>
              <a:t>85</a:t>
            </a:fld>
            <a:endParaRPr lang="en-US" altLang="en-US" sz="1300" u="none"/>
          </a:p>
        </p:txBody>
      </p:sp>
      <p:sp>
        <p:nvSpPr>
          <p:cNvPr id="148483" name="Rectangle 2">
            <a:extLst>
              <a:ext uri="{FF2B5EF4-FFF2-40B4-BE49-F238E27FC236}">
                <a16:creationId xmlns:a16="http://schemas.microsoft.com/office/drawing/2014/main" id="{31F7F2E1-0A50-9C74-4F31-1148DEF0A2C8}"/>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6B134176-BB2B-2ED5-89E8-BF52ED9AF6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Anti and gauche conformations, though both staggered, don’t have the same energy due to steric strain. There is more steric strain in the gauche than in anti since the two substit, in the case of butane, the two Me groups, are much closer to each other so you can see their electron clouds and the H atoms on the C bump into each other. Steric strain increases as the size of the interacting atoms or groups increases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DCB7007-06D1-02EA-396E-CDFCC48D9C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CBD54C59-E6A2-4D8D-A299-6A4BD797E62D}" type="slidenum">
              <a:rPr lang="en-US" altLang="en-US" sz="1300" u="none" smtClean="0"/>
              <a:pPr/>
              <a:t>86</a:t>
            </a:fld>
            <a:endParaRPr lang="en-US" altLang="en-US" sz="1300" u="none"/>
          </a:p>
        </p:txBody>
      </p:sp>
      <p:sp>
        <p:nvSpPr>
          <p:cNvPr id="150531" name="Rectangle 2">
            <a:extLst>
              <a:ext uri="{FF2B5EF4-FFF2-40B4-BE49-F238E27FC236}">
                <a16:creationId xmlns:a16="http://schemas.microsoft.com/office/drawing/2014/main" id="{F82CAA24-FCE7-BDFF-F0A4-6B27EEF415C5}"/>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EEFE272F-F344-87EB-7F93-5FDCEE98C6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Summary list of types of interactions and their energy, based on dihedral angle of newman projection. Since C-C single bonds are constantly rotating, molecules are not static and there are thousands of conformations of a molecule at any given moment, the relative number of molecules with a particular conformation at any given time depends on the stability of the conformation; the more stable the conformation and the lower its energy, the more molecules will have that particular conformation in the sample of a compound. So most molecules will be in the staggered conformation and more will be in the anti conformation than in a gauche form.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68C6DBE2-49C2-4826-872B-810798F6CA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5E7FA23B-DCB9-4151-BD17-007F04620CA7}" type="slidenum">
              <a:rPr lang="en-US" altLang="en-US" sz="1300" u="none" smtClean="0"/>
              <a:pPr/>
              <a:t>87</a:t>
            </a:fld>
            <a:endParaRPr lang="en-US" altLang="en-US" sz="1300" u="none"/>
          </a:p>
        </p:txBody>
      </p:sp>
      <p:sp>
        <p:nvSpPr>
          <p:cNvPr id="152579" name="Rectangle 2">
            <a:extLst>
              <a:ext uri="{FF2B5EF4-FFF2-40B4-BE49-F238E27FC236}">
                <a16:creationId xmlns:a16="http://schemas.microsoft.com/office/drawing/2014/main" id="{CF544ADB-0D81-2B7E-D8E3-7AF5DCDF2B61}"/>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FDB33374-2055-7DCE-EEF2-E58A16D74B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Early chemists found that cyclic cmpds in nature are usually 5 or 6 member rings and 3 and 4 carbon ring cmpds are quite rare. This means that 5 and 6 member rings are more stable. Bayer suggested 4 and 3 member rings are unstable due to angle strain. So stability of cycloalkane can be predicted by assessing difference b/w real bond angle in flat cycloalkane and the ideal 109.5 degree angle-the deviation between the two numbers he called the ANGLE STRAIN, and thus instability of the cycloalkane so the larger the deviation, the more strain in the molecule, so the less stable the cycloalkane. So cyclopropane with the highest deviation would be highest in energy and the least stable.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83E1B53B-4B5A-FCA2-5541-1EF476C74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3CFC53BF-1D98-4783-9670-C364CA212F2A}" type="slidenum">
              <a:rPr lang="en-US" altLang="en-US" sz="1300" u="none" smtClean="0"/>
              <a:pPr/>
              <a:t>88</a:t>
            </a:fld>
            <a:endParaRPr lang="en-US" altLang="en-US" sz="1300" u="none"/>
          </a:p>
        </p:txBody>
      </p:sp>
      <p:sp>
        <p:nvSpPr>
          <p:cNvPr id="154627" name="Rectangle 2">
            <a:extLst>
              <a:ext uri="{FF2B5EF4-FFF2-40B4-BE49-F238E27FC236}">
                <a16:creationId xmlns:a16="http://schemas.microsoft.com/office/drawing/2014/main" id="{1D651DCE-6810-3E8A-A626-588AA6C6B078}"/>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E0CB4AE8-F548-FFBE-2940-9CE8AAE5A9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Bayer predicted that most stable cycloalkane would be the 5-member ring since it would have the smallest deviation from the ideal 109.5 (only one degree difference) but experimentally and in reality as you can see from the graph above the most stable cycloalkane is the 6 member ring with no ring (or angle) strain at all. Bayer’s mistake was that he thought all cycloalkanes are planar so he thought the 6 member ring would have angles of 120 degrees (about 11 degree deviation from 109). After 6 members, he thought the bigger the ring, the less stable it would be but you can see from the graph above that is not the case. Only cyclopropane is truly planar since 3 points define a plane so all 3 atoms must be in the same plane but beyond 3 carbons the other cycloalkanes are not planar an they twist and bend in order to minimize the ring and angle strain and to maximize the stability and also to minimize the number of eclipsing hydrogen atoms, which would create torsional strain.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380C3029-7225-30AB-3A1B-2FEF27B9E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13ADF06F-99D2-4EA6-B11B-DB0FB3EE0DF6}" type="slidenum">
              <a:rPr lang="en-US" altLang="en-US" sz="1300" u="none" smtClean="0"/>
              <a:pPr/>
              <a:t>91</a:t>
            </a:fld>
            <a:endParaRPr lang="en-US" altLang="en-US" sz="1300" u="none"/>
          </a:p>
        </p:txBody>
      </p:sp>
      <p:sp>
        <p:nvSpPr>
          <p:cNvPr id="158723" name="Rectangle 2">
            <a:extLst>
              <a:ext uri="{FF2B5EF4-FFF2-40B4-BE49-F238E27FC236}">
                <a16:creationId xmlns:a16="http://schemas.microsoft.com/office/drawing/2014/main" id="{1299088E-63F1-0609-F06C-70AD7F87D296}"/>
              </a:ext>
            </a:extLst>
          </p:cNvPr>
          <p:cNvSpPr>
            <a:spLocks noGrp="1" noRot="1" noChangeAspect="1" noChangeArrowheads="1" noTextEdit="1"/>
          </p:cNvSpPr>
          <p:nvPr>
            <p:ph type="sldImg"/>
          </p:nvPr>
        </p:nvSpPr>
        <p:spPr>
          <a:xfrm>
            <a:off x="1258888" y="720725"/>
            <a:ext cx="4800600" cy="3600450"/>
          </a:xfrm>
          <a:ln/>
        </p:spPr>
      </p:sp>
      <p:sp>
        <p:nvSpPr>
          <p:cNvPr id="158724" name="Rectangle 3">
            <a:extLst>
              <a:ext uri="{FF2B5EF4-FFF2-40B4-BE49-F238E27FC236}">
                <a16:creationId xmlns:a16="http://schemas.microsoft.com/office/drawing/2014/main" id="{BA098097-DAAD-61D2-32D7-752C966F04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1BA108A9-37DE-E1C3-B21B-E2F4B41019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E19DE01E-CEEB-4009-8B2B-B569B76E9EFC}" type="slidenum">
              <a:rPr lang="en-US" altLang="en-US" sz="1300" u="none" smtClean="0"/>
              <a:pPr/>
              <a:t>92</a:t>
            </a:fld>
            <a:endParaRPr lang="en-US" altLang="en-US" sz="1300" u="none"/>
          </a:p>
        </p:txBody>
      </p:sp>
      <p:sp>
        <p:nvSpPr>
          <p:cNvPr id="160771" name="Rectangle 2">
            <a:extLst>
              <a:ext uri="{FF2B5EF4-FFF2-40B4-BE49-F238E27FC236}">
                <a16:creationId xmlns:a16="http://schemas.microsoft.com/office/drawing/2014/main" id="{1442203D-3DEC-07F0-ED9A-F999FF03E3D0}"/>
              </a:ext>
            </a:extLst>
          </p:cNvPr>
          <p:cNvSpPr>
            <a:spLocks noGrp="1" noRot="1" noChangeAspect="1" noChangeArrowheads="1" noTextEdit="1"/>
          </p:cNvSpPr>
          <p:nvPr>
            <p:ph type="sldImg"/>
          </p:nvPr>
        </p:nvSpPr>
        <p:spPr>
          <a:xfrm>
            <a:off x="1258888" y="720725"/>
            <a:ext cx="4800600" cy="3600450"/>
          </a:xfrm>
          <a:ln/>
        </p:spPr>
      </p:sp>
      <p:sp>
        <p:nvSpPr>
          <p:cNvPr id="160772" name="Rectangle 3">
            <a:extLst>
              <a:ext uri="{FF2B5EF4-FFF2-40B4-BE49-F238E27FC236}">
                <a16:creationId xmlns:a16="http://schemas.microsoft.com/office/drawing/2014/main" id="{F866D77A-D3E0-6251-9131-C6FF45F386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Angle strain in 3 member cyclopropane can be seen if you look at the overlap of orbitals that form the sigma bonds in the molecule. Normal sigma bonds you have seen are formed by head to head overlap of two sp3 orbitals. In cyclopropane, because of the angle between the bonds (60 degrees) the two orbitals cannot directly point towards each other, so the amount of overlap between them is less than in a normal C-C bond. This smaller amount of overlap leads to weaker than normal C-C bonds which is why cyclopropane reacts easily and the bonds can break easily. Because the orbitals do not point directly at each other, the bonds they form have shapes that look like bananas so they call them ‘banana’ bonds. In additon to angle strain, the hydrogens are all eclipsed with each other so they create even more strain.</a:t>
            </a:r>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8DAC547-F27E-7A92-7D95-8FE51C5666C9}"/>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855D8EE9-2116-66A5-103D-06B82D55B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1,1,2-trimethylcyclopentane has a structure of a ring with five vertices, where C 1 has single bonds to two C H 3 groups, and C 2 has a single bond to C H 3. 1,2,2-trimethylcyclopentane is a wrong name, because 1 is smaller than 2. 1,1,5-trimethylcyclopentane is a wrong name, because 2 is smaller than 5.</a:t>
            </a:r>
          </a:p>
          <a:p>
            <a:r>
              <a:rPr lang="en-US" altLang="en-US"/>
              <a:t>4-ethyl-2-methyl-1-propylcyclohexane has a structure of a ring with six vertices, where C 1 has a single bond to C H 2 C H 2 C H 3, C 2 has a single bond to C H 3, and C 4 has a single bond to C H 2 C H 3. 1-ethyl-3-methyl-4-propylcyclohexane is a wrong name, because 2 is smaller than 3. 5-ethyl-1-methyl-2-propylcyclohexane is a wrong name, because 4 is smaller than 5.</a:t>
            </a:r>
          </a:p>
        </p:txBody>
      </p:sp>
      <p:sp>
        <p:nvSpPr>
          <p:cNvPr id="60420" name="Slide Number Placeholder 3">
            <a:extLst>
              <a:ext uri="{FF2B5EF4-FFF2-40B4-BE49-F238E27FC236}">
                <a16:creationId xmlns:a16="http://schemas.microsoft.com/office/drawing/2014/main" id="{23F19259-B526-5905-C09C-D5E266823F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pPr>
              <a:buSzPct val="25000"/>
            </a:pPr>
            <a:fld id="{A385A28C-6E29-4D0E-BF2C-D406FEBA457E}" type="slidenum">
              <a:rPr lang="en-US" altLang="en-US" sz="1200" u="none" smtClean="0">
                <a:solidFill>
                  <a:srgbClr val="000000"/>
                </a:solidFill>
                <a:latin typeface="Arial" panose="020B0604020202020204" pitchFamily="34" charset="0"/>
                <a:cs typeface="Arial" panose="020B0604020202020204" pitchFamily="34" charset="0"/>
                <a:sym typeface="Arial" panose="020B0604020202020204" pitchFamily="34" charset="0"/>
              </a:rPr>
              <a:pPr>
                <a:buSzPct val="25000"/>
              </a:pPr>
              <a:t>24</a:t>
            </a:fld>
            <a:endParaRPr lang="en-US" altLang="en-US" sz="1200" u="none">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72617CF8-4EA0-029D-26F2-55C8AB7BC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FF6313A4-5BC8-473A-B338-563301325C32}" type="slidenum">
              <a:rPr lang="en-US" altLang="en-US" sz="1300" u="none" smtClean="0"/>
              <a:pPr/>
              <a:t>93</a:t>
            </a:fld>
            <a:endParaRPr lang="en-US" altLang="en-US" sz="1300" u="none"/>
          </a:p>
        </p:txBody>
      </p:sp>
      <p:sp>
        <p:nvSpPr>
          <p:cNvPr id="162819" name="Rectangle 2">
            <a:extLst>
              <a:ext uri="{FF2B5EF4-FFF2-40B4-BE49-F238E27FC236}">
                <a16:creationId xmlns:a16="http://schemas.microsoft.com/office/drawing/2014/main" id="{074CF720-EBBC-1B4D-5B68-A50D4A587E0B}"/>
              </a:ext>
            </a:extLst>
          </p:cNvPr>
          <p:cNvSpPr>
            <a:spLocks noGrp="1" noRot="1" noChangeAspect="1" noChangeArrowheads="1" noTextEdit="1"/>
          </p:cNvSpPr>
          <p:nvPr>
            <p:ph type="sldImg"/>
          </p:nvPr>
        </p:nvSpPr>
        <p:spPr>
          <a:xfrm>
            <a:off x="1258888" y="720725"/>
            <a:ext cx="4800600" cy="3600450"/>
          </a:xfrm>
          <a:ln/>
        </p:spPr>
      </p:sp>
      <p:sp>
        <p:nvSpPr>
          <p:cNvPr id="162820" name="Rectangle 3">
            <a:extLst>
              <a:ext uri="{FF2B5EF4-FFF2-40B4-BE49-F238E27FC236}">
                <a16:creationId xmlns:a16="http://schemas.microsoft.com/office/drawing/2014/main" id="{15CBDDB2-4584-C854-D741-A7E6FA602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Cyclobutane has less angle strain than cyclopropane, but it has more eclipsed hydrogen atoms (4 pairs vs 3 pairs). Because of this, it is not planar, but bent with one CH2 group above the plane defined by the other 3 carbons.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88C11EB9-EC3A-DE7D-FED3-DAB5B84EA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70EFB4CD-631E-41D0-B850-E476F365F04B}" type="slidenum">
              <a:rPr lang="en-US" altLang="en-US" sz="1300" u="none" smtClean="0"/>
              <a:pPr/>
              <a:t>94</a:t>
            </a:fld>
            <a:endParaRPr lang="en-US" altLang="en-US" sz="1300" u="none"/>
          </a:p>
        </p:txBody>
      </p:sp>
      <p:sp>
        <p:nvSpPr>
          <p:cNvPr id="164867" name="Rectangle 2">
            <a:extLst>
              <a:ext uri="{FF2B5EF4-FFF2-40B4-BE49-F238E27FC236}">
                <a16:creationId xmlns:a16="http://schemas.microsoft.com/office/drawing/2014/main" id="{82BE2738-1871-6F74-8A98-07BEA7C57B35}"/>
              </a:ext>
            </a:extLst>
          </p:cNvPr>
          <p:cNvSpPr>
            <a:spLocks noGrp="1" noRot="1" noChangeAspect="1" noChangeArrowheads="1" noTextEdit="1"/>
          </p:cNvSpPr>
          <p:nvPr>
            <p:ph type="sldImg"/>
          </p:nvPr>
        </p:nvSpPr>
        <p:spPr>
          <a:xfrm>
            <a:off x="1258888" y="720725"/>
            <a:ext cx="4800600" cy="3600450"/>
          </a:xfrm>
          <a:ln/>
        </p:spPr>
      </p:sp>
      <p:sp>
        <p:nvSpPr>
          <p:cNvPr id="164868" name="Rectangle 3">
            <a:extLst>
              <a:ext uri="{FF2B5EF4-FFF2-40B4-BE49-F238E27FC236}">
                <a16:creationId xmlns:a16="http://schemas.microsoft.com/office/drawing/2014/main" id="{3A15B5AB-6DCA-86DF-473F-D6417F718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If cyclopentane planar, it would have NO angle strain, but would have 10 H atoms eclipsing, so high torsional strain. So cyclopentane puckers like an envelope, allowing the H atoms to become nearly staggered, but in the process the molecule acquires some angle strain. This puckered form is called the envelope conformation.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C3BE91DB-F568-E47F-330C-E2D59E354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37EDED9B-BC3C-42A9-952E-6CE5CC08B8D3}" type="slidenum">
              <a:rPr lang="en-US" altLang="en-US" sz="1300" u="none" smtClean="0"/>
              <a:pPr/>
              <a:t>112</a:t>
            </a:fld>
            <a:endParaRPr lang="en-US" altLang="en-US" sz="1300" u="none"/>
          </a:p>
        </p:txBody>
      </p:sp>
      <p:sp>
        <p:nvSpPr>
          <p:cNvPr id="184323" name="Rectangle 2">
            <a:extLst>
              <a:ext uri="{FF2B5EF4-FFF2-40B4-BE49-F238E27FC236}">
                <a16:creationId xmlns:a16="http://schemas.microsoft.com/office/drawing/2014/main" id="{F1AC765B-39B0-C939-86DB-7821BC93361A}"/>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1881D134-3031-3DDD-0CF3-A7AA4C11A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E37D36F5-2557-F591-BE7A-A024E29399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E1070EBE-D41D-4301-AC27-7FB83F332D6C}" type="slidenum">
              <a:rPr lang="en-US" altLang="en-US" sz="1300" u="none" smtClean="0"/>
              <a:pPr/>
              <a:t>119</a:t>
            </a:fld>
            <a:endParaRPr lang="en-US" altLang="en-US" sz="1300" u="none"/>
          </a:p>
        </p:txBody>
      </p:sp>
      <p:sp>
        <p:nvSpPr>
          <p:cNvPr id="192515" name="Rectangle 2">
            <a:extLst>
              <a:ext uri="{FF2B5EF4-FFF2-40B4-BE49-F238E27FC236}">
                <a16:creationId xmlns:a16="http://schemas.microsoft.com/office/drawing/2014/main" id="{FCC58856-83FD-A1CB-D7A7-C33B562B3FA5}"/>
              </a:ext>
            </a:extLst>
          </p:cNvPr>
          <p:cNvSpPr>
            <a:spLocks noGrp="1" noRot="1" noChangeAspect="1" noChangeArrowheads="1" noTextEdit="1"/>
          </p:cNvSpPr>
          <p:nvPr>
            <p:ph type="sldImg"/>
          </p:nvPr>
        </p:nvSpPr>
        <p:spPr>
          <a:solidFill>
            <a:srgbClr val="FFFFFF"/>
          </a:solidFill>
          <a:ln/>
        </p:spPr>
      </p:sp>
      <p:sp>
        <p:nvSpPr>
          <p:cNvPr id="192516" name="Rectangle 3">
            <a:extLst>
              <a:ext uri="{FF2B5EF4-FFF2-40B4-BE49-F238E27FC236}">
                <a16:creationId xmlns:a16="http://schemas.microsoft.com/office/drawing/2014/main" id="{A7079B32-297C-991E-FE04-B2AFD838D3A2}"/>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52834E1E-8EE1-DF5F-8524-2A025246A5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2400" u="sng">
                <a:solidFill>
                  <a:schemeClr val="tx1"/>
                </a:solidFill>
                <a:latin typeface="Times New Roman" panose="02020603050405020304" pitchFamily="18" charset="0"/>
              </a:defRPr>
            </a:lvl1pPr>
            <a:lvl2pPr marL="742950" indent="-285750" defTabSz="973138">
              <a:defRPr sz="2400" u="sng">
                <a:solidFill>
                  <a:schemeClr val="tx1"/>
                </a:solidFill>
                <a:latin typeface="Times New Roman" panose="02020603050405020304" pitchFamily="18" charset="0"/>
              </a:defRPr>
            </a:lvl2pPr>
            <a:lvl3pPr marL="1143000" indent="-228600" defTabSz="973138">
              <a:defRPr sz="2400" u="sng">
                <a:solidFill>
                  <a:schemeClr val="tx1"/>
                </a:solidFill>
                <a:latin typeface="Times New Roman" panose="02020603050405020304" pitchFamily="18" charset="0"/>
              </a:defRPr>
            </a:lvl3pPr>
            <a:lvl4pPr marL="1600200" indent="-228600" defTabSz="973138">
              <a:defRPr sz="2400" u="sng">
                <a:solidFill>
                  <a:schemeClr val="tx1"/>
                </a:solidFill>
                <a:latin typeface="Times New Roman" panose="02020603050405020304" pitchFamily="18" charset="0"/>
              </a:defRPr>
            </a:lvl4pPr>
            <a:lvl5pPr marL="2057400" indent="-228600" defTabSz="973138">
              <a:defRPr sz="2400" u="sng">
                <a:solidFill>
                  <a:schemeClr val="tx1"/>
                </a:solidFill>
                <a:latin typeface="Times New Roman" panose="02020603050405020304" pitchFamily="18" charset="0"/>
              </a:defRPr>
            </a:lvl5pPr>
            <a:lvl6pPr marL="2514600" indent="-228600" defTabSz="973138"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973138"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973138"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973138" eaLnBrk="0" fontAlgn="base" hangingPunct="0">
              <a:spcBef>
                <a:spcPct val="0"/>
              </a:spcBef>
              <a:spcAft>
                <a:spcPct val="0"/>
              </a:spcAft>
              <a:defRPr sz="2400" u="sng">
                <a:solidFill>
                  <a:schemeClr val="tx1"/>
                </a:solidFill>
                <a:latin typeface="Times New Roman" panose="02020603050405020304" pitchFamily="18" charset="0"/>
              </a:defRPr>
            </a:lvl9pPr>
          </a:lstStyle>
          <a:p>
            <a:fld id="{DA566925-A54D-4F09-83D8-74180EB55BF4}" type="slidenum">
              <a:rPr lang="en-US" altLang="en-US" sz="1300" u="none" smtClean="0"/>
              <a:pPr/>
              <a:t>120</a:t>
            </a:fld>
            <a:endParaRPr lang="en-US" altLang="en-US" sz="1300" u="none"/>
          </a:p>
        </p:txBody>
      </p:sp>
      <p:sp>
        <p:nvSpPr>
          <p:cNvPr id="194563" name="Rectangle 2">
            <a:extLst>
              <a:ext uri="{FF2B5EF4-FFF2-40B4-BE49-F238E27FC236}">
                <a16:creationId xmlns:a16="http://schemas.microsoft.com/office/drawing/2014/main" id="{65A0A31D-AFCC-2EBA-80E4-C55B38497DA0}"/>
              </a:ext>
            </a:extLst>
          </p:cNvPr>
          <p:cNvSpPr>
            <a:spLocks noGrp="1" noRot="1" noChangeAspect="1" noChangeArrowheads="1" noTextEdit="1"/>
          </p:cNvSpPr>
          <p:nvPr>
            <p:ph type="sldImg"/>
          </p:nvPr>
        </p:nvSpPr>
        <p:spPr>
          <a:solidFill>
            <a:srgbClr val="FFFFFF"/>
          </a:solidFill>
          <a:ln/>
        </p:spPr>
      </p:sp>
      <p:sp>
        <p:nvSpPr>
          <p:cNvPr id="194564" name="Rectangle 3">
            <a:extLst>
              <a:ext uri="{FF2B5EF4-FFF2-40B4-BE49-F238E27FC236}">
                <a16:creationId xmlns:a16="http://schemas.microsoft.com/office/drawing/2014/main" id="{07D007F7-8959-EE79-5436-13F3D845D6EC}"/>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23D06E67-3FEF-4E56-78B4-FF2DE047C195}"/>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714D5A13-BE26-2EA6-47F8-8BFAC14D20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 primary alkyl halide is R single bond C H 2 single bond B r. C is a primary carbon. A secondary alkyl halide is R single bond C H single bond R, where C is a secondary carbon that has a single bond to B r. A tertiary alkyl halide is R single bond C single bond R, where C is a tertiary carbon and has a single bond to R and a single bond to B r.</a:t>
            </a:r>
          </a:p>
        </p:txBody>
      </p:sp>
      <p:sp>
        <p:nvSpPr>
          <p:cNvPr id="4" name="Slide Number Placeholder 3">
            <a:extLst>
              <a:ext uri="{FF2B5EF4-FFF2-40B4-BE49-F238E27FC236}">
                <a16:creationId xmlns:a16="http://schemas.microsoft.com/office/drawing/2014/main" id="{B179B32C-B945-D162-FC56-D09D5BE40878}"/>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00D67524-0BF6-47FF-A228-D311707B904C}"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26</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BF6BE901-30E6-9B41-0120-1010B088F15F}"/>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D9E99F44-FC2C-031C-BA9E-B82B735C25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 H 3 C l has a common name of methyl chloride and a systematic name of chloromethane. C H 3 C H 2 F is ethyl fluoride or fluoroethane. C H 3 C H I, with a C H 3 group single-bonded to the second (from left to right) C, is isopropyl iodide, or 2-iodopropane. C H 3 C H 2 C H B r, with a C H 3 group single-bonded to the third (from left to right) C, is sec-butyl bromide, or 2-bromobutane.</a:t>
            </a:r>
          </a:p>
        </p:txBody>
      </p:sp>
      <p:sp>
        <p:nvSpPr>
          <p:cNvPr id="4" name="Slide Number Placeholder 3">
            <a:extLst>
              <a:ext uri="{FF2B5EF4-FFF2-40B4-BE49-F238E27FC236}">
                <a16:creationId xmlns:a16="http://schemas.microsoft.com/office/drawing/2014/main" id="{B54657AB-8894-6D53-B510-4A278B779E04}"/>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98D6D53D-C941-450A-960E-1CE3640B2756}"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27</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27DBA6F-8624-779C-3451-443975B33666}"/>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DC738D2D-8089-C2F3-F4D3-C47BE346A3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2-bromo-4-methylhexane has a structure of C H 3 C H 2 C H C H 2 C H C H 3, where C 2 (from right to left) has a single bond to B r and C 4 has a single bond to C H 3.</a:t>
            </a:r>
          </a:p>
          <a:p>
            <a:r>
              <a:rPr lang="en-US" altLang="en-US"/>
              <a:t>1-chloro-6,6-dimethylheptane has a structure of a seven-carbon chain where C 1 has a single bond to C l and C 6 has single bonds to two one-carbon substituents.</a:t>
            </a:r>
          </a:p>
          <a:p>
            <a:r>
              <a:rPr lang="en-US" altLang="en-US"/>
              <a:t>1-ethyl-2-iodocyclopentane has a structure of a five-carbon ring. C 1 has a single bond to C H 2 C H 3, while C 2 has a single bond to I. </a:t>
            </a:r>
          </a:p>
          <a:p>
            <a:r>
              <a:rPr lang="en-US" altLang="en-US"/>
              <a:t>(1-bromoethyl)cyclopentane has a structure of a five-carbon ring that has a single bond to C 1 (from left to right) of C H C H 3, where C 1 also has a single bond to B r.</a:t>
            </a:r>
          </a:p>
          <a:p>
            <a:r>
              <a:rPr lang="en-US" altLang="en-US"/>
              <a:t>4-bromo-2-chloro-1-methylcyclohexane has a structure of a ring with six vertices, where C 1 has a single bond to C H 3, C 2 has a single bond to C l, and C 4 has a single bond to B r.</a:t>
            </a:r>
          </a:p>
        </p:txBody>
      </p:sp>
      <p:sp>
        <p:nvSpPr>
          <p:cNvPr id="4" name="Slide Number Placeholder 3">
            <a:extLst>
              <a:ext uri="{FF2B5EF4-FFF2-40B4-BE49-F238E27FC236}">
                <a16:creationId xmlns:a16="http://schemas.microsoft.com/office/drawing/2014/main" id="{AED30D89-13BC-5929-6766-258B7A672356}"/>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34A39BBA-4392-42C7-96A0-AB14D0B90488}"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28</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9ADECEE9-D7B4-F602-1607-4CADC8B00F19}"/>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DA9574F1-F373-1BA3-D9BB-3ABD6ED37C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 primary alcohol has a structure of R single bond C H 2 single bond O H. C is a primary carbon. A secondary alcohol has a structure of R single bond C H single bond O H. C, which is a secondary carbon, has a single bond to another R. A tertiary alcohol has a structure of R single bond C single bond O H. C is a tertiary carbon that has single bonds to two more R groups. </a:t>
            </a:r>
          </a:p>
        </p:txBody>
      </p:sp>
      <p:sp>
        <p:nvSpPr>
          <p:cNvPr id="4" name="Slide Number Placeholder 3">
            <a:extLst>
              <a:ext uri="{FF2B5EF4-FFF2-40B4-BE49-F238E27FC236}">
                <a16:creationId xmlns:a16="http://schemas.microsoft.com/office/drawing/2014/main" id="{61079215-07B7-C946-342C-433C71C76453}"/>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90E4A58C-94A3-49F6-9420-741A797401C5}"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32</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257B1A9-586D-9BBD-57E6-2FA8A5538936}"/>
              </a:ext>
            </a:extLst>
          </p:cNvPr>
          <p:cNvSpPr>
            <a:spLocks noGrp="1" noRot="1" noChangeAspect="1" noChangeArrowheads="1" noTextEdit="1"/>
          </p:cNvSpPr>
          <p:nvPr>
            <p:ph type="sldImg"/>
          </p:nvPr>
        </p:nvSpPr>
        <p:spPr>
          <a:ln/>
        </p:spPr>
      </p:sp>
      <p:sp>
        <p:nvSpPr>
          <p:cNvPr id="78851" name="Notes Placeholder 2">
            <a:extLst>
              <a:ext uri="{FF2B5EF4-FFF2-40B4-BE49-F238E27FC236}">
                <a16:creationId xmlns:a16="http://schemas.microsoft.com/office/drawing/2014/main" id="{73E673A2-6DAB-969E-EAAB-232FBE29DE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Ethyl alcohol is C H 3 C H 2 O H. Propyl alcohol is C H 3 C H 2 C H 2 O H. Isopropyl alcohol has a structure of C H 3 C H O H, where the second carbon (from left to right) has a single bond to C H 3. Isobutyl alcohol has a structure of C H 3 C H C H 2 O H, where the second carbon (from left to right) has a single bond to C H 3.</a:t>
            </a:r>
          </a:p>
        </p:txBody>
      </p:sp>
      <p:sp>
        <p:nvSpPr>
          <p:cNvPr id="4" name="Slide Number Placeholder 3">
            <a:extLst>
              <a:ext uri="{FF2B5EF4-FFF2-40B4-BE49-F238E27FC236}">
                <a16:creationId xmlns:a16="http://schemas.microsoft.com/office/drawing/2014/main" id="{B23DD2D9-ED28-8633-0F64-7743A81F0F7E}"/>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D264FF19-0230-4514-AB58-1C3AABD118FB}"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33</a:t>
            </a:fld>
            <a:endParaRPr lang="en-US" sz="1200" kern="0" dirty="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6D075A70-11F2-595D-231B-CF40118F1BCC}"/>
              </a:ext>
            </a:extLst>
          </p:cNvPr>
          <p:cNvSpPr>
            <a:spLocks noGrp="1" noRot="1" noChangeAspect="1" noChangeArrowheads="1" noTextEdit="1"/>
          </p:cNvSpPr>
          <p:nvPr>
            <p:ph type="sldImg"/>
          </p:nvPr>
        </p:nvSpPr>
        <p:spPr>
          <a:ln/>
        </p:spPr>
      </p:sp>
      <p:sp>
        <p:nvSpPr>
          <p:cNvPr id="82947" name="Notes Placeholder 2">
            <a:extLst>
              <a:ext uri="{FF2B5EF4-FFF2-40B4-BE49-F238E27FC236}">
                <a16:creationId xmlns:a16="http://schemas.microsoft.com/office/drawing/2014/main" id="{04CF8F17-F8D7-EFD2-C3BA-65446963B2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2,4-hexanediol, or hexane-2,4-diol, has a structure of C H 3 C H C H 2 C H C H 2 C H 3, where C 2 (from left to right) and C 4 both have a single bond to O H.</a:t>
            </a:r>
          </a:p>
          <a:p>
            <a:r>
              <a:rPr lang="en-US" altLang="en-US"/>
              <a:t>4-methyl-2,3-pentanediol, or 4-methylpentane-2,3-diol has a line-angle structure of a five-carbon chain where C 2 has a single bond to O H, C 3 has a single bond to O H, and C 4 has a single bond to C H 3.</a:t>
            </a:r>
          </a:p>
        </p:txBody>
      </p:sp>
      <p:sp>
        <p:nvSpPr>
          <p:cNvPr id="4" name="Slide Number Placeholder 3">
            <a:extLst>
              <a:ext uri="{FF2B5EF4-FFF2-40B4-BE49-F238E27FC236}">
                <a16:creationId xmlns:a16="http://schemas.microsoft.com/office/drawing/2014/main" id="{182623B5-A453-AEA6-C163-AABFFF5E1DF4}"/>
              </a:ext>
            </a:extLst>
          </p:cNvPr>
          <p:cNvSpPr>
            <a:spLocks noGrp="1"/>
          </p:cNvSpPr>
          <p:nvPr>
            <p:ph type="sldNum" sz="quarter" idx="5"/>
          </p:nvPr>
        </p:nvSpPr>
        <p:spPr/>
        <p:txBody>
          <a:bodyPr/>
          <a:lstStyle/>
          <a:p>
            <a:pPr defTabSz="914400" eaLnBrk="1" fontAlgn="auto" hangingPunct="1">
              <a:spcBef>
                <a:spcPts val="0"/>
              </a:spcBef>
              <a:spcAft>
                <a:spcPts val="0"/>
              </a:spcAft>
              <a:buSzPct val="25000"/>
              <a:defRPr/>
            </a:pPr>
            <a:fld id="{9195F510-D0F2-437E-B90B-656DA4FF7126}" type="slidenum">
              <a:rPr lang="en-US" sz="1200" kern="0" smtClean="0">
                <a:solidFill>
                  <a:srgbClr val="000000"/>
                </a:solidFill>
                <a:latin typeface="Arial"/>
                <a:ea typeface="Arial"/>
                <a:cs typeface="Arial"/>
                <a:sym typeface="Arial"/>
              </a:rPr>
              <a:pPr defTabSz="914400" eaLnBrk="1" fontAlgn="auto" hangingPunct="1">
                <a:spcBef>
                  <a:spcPts val="0"/>
                </a:spcBef>
                <a:spcAft>
                  <a:spcPts val="0"/>
                </a:spcAft>
                <a:buSzPct val="25000"/>
                <a:defRPr/>
              </a:pPr>
              <a:t>36</a:t>
            </a:fld>
            <a:endParaRPr lang="en-US" sz="1200" kern="0" dirty="0">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a:extLst>
              <a:ext uri="{FF2B5EF4-FFF2-40B4-BE49-F238E27FC236}">
                <a16:creationId xmlns:a16="http://schemas.microsoft.com/office/drawing/2014/main" id="{E1403B87-6F21-BA46-064A-2F383246B1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780CC54-5BC1-64A7-8E2E-33EAA95B27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8DC3E81-41BC-F34D-9F72-B7B8AA5DA0CB}"/>
              </a:ext>
            </a:extLst>
          </p:cNvPr>
          <p:cNvSpPr>
            <a:spLocks noGrp="1" noChangeArrowheads="1"/>
          </p:cNvSpPr>
          <p:nvPr>
            <p:ph type="sldNum" sz="quarter" idx="12"/>
          </p:nvPr>
        </p:nvSpPr>
        <p:spPr>
          <a:ln/>
        </p:spPr>
        <p:txBody>
          <a:bodyPr/>
          <a:lstStyle>
            <a:lvl1pPr>
              <a:defRPr/>
            </a:lvl1pPr>
          </a:lstStyle>
          <a:p>
            <a:pPr>
              <a:defRPr/>
            </a:pPr>
            <a:fld id="{F391889A-88FF-41CC-BB68-83F0A315E97D}" type="slidenum">
              <a:rPr lang="en-US" altLang="en-US"/>
              <a:pPr>
                <a:defRPr/>
              </a:pPr>
              <a:t>‹#›</a:t>
            </a:fld>
            <a:endParaRPr lang="en-US" altLang="en-US"/>
          </a:p>
        </p:txBody>
      </p:sp>
    </p:spTree>
    <p:extLst>
      <p:ext uri="{BB962C8B-B14F-4D97-AF65-F5344CB8AC3E}">
        <p14:creationId xmlns:p14="http://schemas.microsoft.com/office/powerpoint/2010/main" val="2218773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F231418D-697B-891F-6475-851FC02569D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E546B2-CCD3-7392-2BB9-E2211060B3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06055A7-D2AB-CF82-709F-BF5A9F798BEA}"/>
              </a:ext>
            </a:extLst>
          </p:cNvPr>
          <p:cNvSpPr>
            <a:spLocks noGrp="1" noChangeArrowheads="1"/>
          </p:cNvSpPr>
          <p:nvPr>
            <p:ph type="sldNum" sz="quarter" idx="12"/>
          </p:nvPr>
        </p:nvSpPr>
        <p:spPr>
          <a:ln/>
        </p:spPr>
        <p:txBody>
          <a:bodyPr/>
          <a:lstStyle>
            <a:lvl1pPr>
              <a:defRPr/>
            </a:lvl1pPr>
          </a:lstStyle>
          <a:p>
            <a:pPr>
              <a:defRPr/>
            </a:pPr>
            <a:fld id="{38397958-4F93-41AA-9510-AF6AC3E4B4FB}" type="slidenum">
              <a:rPr lang="en-US" altLang="en-US"/>
              <a:pPr>
                <a:defRPr/>
              </a:pPr>
              <a:t>‹#›</a:t>
            </a:fld>
            <a:endParaRPr lang="en-US" altLang="en-US"/>
          </a:p>
        </p:txBody>
      </p:sp>
    </p:spTree>
    <p:extLst>
      <p:ext uri="{BB962C8B-B14F-4D97-AF65-F5344CB8AC3E}">
        <p14:creationId xmlns:p14="http://schemas.microsoft.com/office/powerpoint/2010/main" val="159803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514CB35A-6AC7-6E0C-9497-F940FB33D2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5C3D4BE-1178-8654-695F-DD268E9AE8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AB5DBF-705B-BEED-5DBF-2B51C113A173}"/>
              </a:ext>
            </a:extLst>
          </p:cNvPr>
          <p:cNvSpPr>
            <a:spLocks noGrp="1" noChangeArrowheads="1"/>
          </p:cNvSpPr>
          <p:nvPr>
            <p:ph type="sldNum" sz="quarter" idx="12"/>
          </p:nvPr>
        </p:nvSpPr>
        <p:spPr>
          <a:ln/>
        </p:spPr>
        <p:txBody>
          <a:bodyPr/>
          <a:lstStyle>
            <a:lvl1pPr>
              <a:defRPr/>
            </a:lvl1pPr>
          </a:lstStyle>
          <a:p>
            <a:pPr>
              <a:defRPr/>
            </a:pPr>
            <a:fld id="{7C851E0F-13D2-4E96-B189-BBEB9892C7FA}" type="slidenum">
              <a:rPr lang="en-US" altLang="en-US"/>
              <a:pPr>
                <a:defRPr/>
              </a:pPr>
              <a:t>‹#›</a:t>
            </a:fld>
            <a:endParaRPr lang="en-US" altLang="en-US"/>
          </a:p>
        </p:txBody>
      </p:sp>
    </p:spTree>
    <p:extLst>
      <p:ext uri="{BB962C8B-B14F-4D97-AF65-F5344CB8AC3E}">
        <p14:creationId xmlns:p14="http://schemas.microsoft.com/office/powerpoint/2010/main" val="152683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p>
        </p:txBody>
      </p:sp>
      <p:sp>
        <p:nvSpPr>
          <p:cNvPr id="2" name="Shape 34">
            <a:extLst>
              <a:ext uri="{FF2B5EF4-FFF2-40B4-BE49-F238E27FC236}">
                <a16:creationId xmlns:a16="http://schemas.microsoft.com/office/drawing/2014/main" id="{E40DF1EF-0727-1EFE-FA27-416302B0A32E}"/>
              </a:ext>
            </a:extLst>
          </p:cNvPr>
          <p:cNvSpPr txBox="1">
            <a:spLocks noGrp="1"/>
          </p:cNvSpPr>
          <p:nvPr>
            <p:ph type="ftr" idx="15"/>
          </p:nvPr>
        </p:nvSpPr>
        <p:spPr>
          <a:xfrm>
            <a:off x="93663" y="6172200"/>
            <a:ext cx="8596312" cy="234950"/>
          </a:xfrm>
        </p:spPr>
        <p:txBody>
          <a:bodyPr lIns="91425" tIns="91425" rIns="91425" bIns="91425" anchor="b"/>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ACD8493F-9B5E-6DB7-050E-17A610D34064}"/>
              </a:ext>
            </a:extLst>
          </p:cNvPr>
          <p:cNvSpPr txBox="1">
            <a:spLocks noGrp="1"/>
          </p:cNvSpPr>
          <p:nvPr>
            <p:ph type="dt" idx="16"/>
          </p:nvPr>
        </p:nvSpPr>
        <p:spPr>
          <a:xfrm>
            <a:off x="6335713" y="112713"/>
            <a:ext cx="2133600" cy="182562"/>
          </a:xfrm>
        </p:spPr>
        <p:txBody>
          <a:bodyPr lIns="91425" tIns="91425" rIns="91425" bIns="91425" anchor="ct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62E77A4D-A346-47BC-1A2D-3318B8B01CED}"/>
              </a:ext>
            </a:extLst>
          </p:cNvPr>
          <p:cNvSpPr txBox="1">
            <a:spLocks noGrp="1"/>
          </p:cNvSpPr>
          <p:nvPr>
            <p:ph type="sldNum" idx="17"/>
          </p:nvPr>
        </p:nvSpPr>
        <p:spPr>
          <a:xfrm>
            <a:off x="8469313" y="112713"/>
            <a:ext cx="552450" cy="182562"/>
          </a:xfrm>
        </p:spPr>
        <p:txBody>
          <a:bodyPr lIns="91425" tIns="45700" rIns="91425" bIns="45700" anchor="ctr">
            <a:noAutofit/>
          </a:bodyPr>
          <a:lstStyle>
            <a:lvl1pPr>
              <a:spcBef>
                <a:spcPts val="0"/>
              </a:spcBef>
              <a:buSzPct val="25000"/>
              <a:defRPr sz="900">
                <a:solidFill>
                  <a:schemeClr val="lt1"/>
                </a:solidFill>
                <a:latin typeface="Arial"/>
                <a:ea typeface="Arial"/>
                <a:cs typeface="Arial"/>
                <a:sym typeface="Arial"/>
              </a:defRPr>
            </a:lvl1pPr>
          </a:lstStyle>
          <a:p>
            <a:pPr>
              <a:defRPr/>
            </a:pPr>
            <a:fld id="{8BAD7C4A-68EC-4F79-9243-837EB7802B4F}" type="slidenum">
              <a:rPr lang="en-US"/>
              <a:pPr>
                <a:defRPr/>
              </a:pPr>
              <a:t>‹#›</a:t>
            </a:fld>
            <a:endParaRPr lang="en-US" dirty="0"/>
          </a:p>
        </p:txBody>
      </p:sp>
    </p:spTree>
    <p:extLst>
      <p:ext uri="{BB962C8B-B14F-4D97-AF65-F5344CB8AC3E}">
        <p14:creationId xmlns:p14="http://schemas.microsoft.com/office/powerpoint/2010/main" val="3772885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3 Content">
    <p:spTree>
      <p:nvGrpSpPr>
        <p:cNvPr id="1" name="Shape 30"/>
        <p:cNvGrpSpPr/>
        <p:nvPr/>
      </p:nvGrpSpPr>
      <p:grpSpPr>
        <a:xfrm>
          <a:off x="0" y="0"/>
          <a:ext cx="0" cy="0"/>
          <a:chOff x="0" y="0"/>
          <a:chExt cx="0" cy="0"/>
        </a:xfrm>
      </p:grpSpPr>
      <p:sp>
        <p:nvSpPr>
          <p:cNvPr id="2" name="Shape 16">
            <a:extLst>
              <a:ext uri="{FF2B5EF4-FFF2-40B4-BE49-F238E27FC236}">
                <a16:creationId xmlns:a16="http://schemas.microsoft.com/office/drawing/2014/main" id="{51B5EA1E-ECA0-0B7E-E469-97F4B6BC29FD}"/>
              </a:ext>
            </a:extLst>
          </p:cNvPr>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r" eaLnBrk="1" hangingPunct="1"/>
            <a:endParaRPr lang="en-US" altLang="en-US" sz="1200">
              <a:latin typeface="Verdana" panose="020B0604030504040204" pitchFamily="34" charset="0"/>
              <a:ea typeface="Verdana" panose="020B0604030504040204" pitchFamily="34" charset="0"/>
              <a:cs typeface="Verdana" panose="020B0604030504040204" pitchFamily="34" charset="0"/>
            </a:endParaRPr>
          </a:p>
        </p:txBody>
      </p:sp>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1144144"/>
          </a:xfrm>
        </p:spPr>
        <p:txBody>
          <a:bodyPr/>
          <a:lstStyle/>
          <a:p>
            <a:pPr lvl="0"/>
            <a:r>
              <a:rPr lang="en-US" dirty="0"/>
              <a:t>Edit Master text styles</a:t>
            </a:r>
          </a:p>
        </p:txBody>
      </p:sp>
      <p:sp>
        <p:nvSpPr>
          <p:cNvPr id="7" name="Content Placeholder 6"/>
          <p:cNvSpPr>
            <a:spLocks noGrp="1"/>
          </p:cNvSpPr>
          <p:nvPr>
            <p:ph sz="quarter" idx="14"/>
          </p:nvPr>
        </p:nvSpPr>
        <p:spPr>
          <a:xfrm>
            <a:off x="457200" y="2888656"/>
            <a:ext cx="8229600" cy="1547679"/>
          </a:xfrm>
        </p:spPr>
        <p:txBody>
          <a:bodyPr/>
          <a:lstStyle/>
          <a:p>
            <a:pPr lvl="0"/>
            <a:r>
              <a:rPr lang="en-US" dirty="0"/>
              <a:t>Edit Master text styles</a:t>
            </a:r>
          </a:p>
        </p:txBody>
      </p:sp>
      <p:sp>
        <p:nvSpPr>
          <p:cNvPr id="3" name="Content Placeholder 2"/>
          <p:cNvSpPr>
            <a:spLocks noGrp="1"/>
          </p:cNvSpPr>
          <p:nvPr>
            <p:ph sz="quarter" idx="15"/>
          </p:nvPr>
        </p:nvSpPr>
        <p:spPr>
          <a:xfrm>
            <a:off x="457200" y="4631625"/>
            <a:ext cx="8229600" cy="1366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hape 34">
            <a:extLst>
              <a:ext uri="{FF2B5EF4-FFF2-40B4-BE49-F238E27FC236}">
                <a16:creationId xmlns:a16="http://schemas.microsoft.com/office/drawing/2014/main" id="{3CDE4ED7-C17E-BD9A-CC93-2506324F5F12}"/>
              </a:ext>
            </a:extLst>
          </p:cNvPr>
          <p:cNvSpPr txBox="1">
            <a:spLocks noGrp="1"/>
          </p:cNvSpPr>
          <p:nvPr>
            <p:ph type="ftr" idx="16"/>
          </p:nvPr>
        </p:nvSpPr>
        <p:spPr>
          <a:xfrm>
            <a:off x="93663" y="6172200"/>
            <a:ext cx="8596312" cy="234950"/>
          </a:xfrm>
        </p:spPr>
        <p:txBody>
          <a:bodyPr lIns="91425" tIns="91425" rIns="91425" bIns="91425" anchor="b"/>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5">
            <a:extLst>
              <a:ext uri="{FF2B5EF4-FFF2-40B4-BE49-F238E27FC236}">
                <a16:creationId xmlns:a16="http://schemas.microsoft.com/office/drawing/2014/main" id="{D5B15027-70E8-7535-8C02-21727233CF46}"/>
              </a:ext>
            </a:extLst>
          </p:cNvPr>
          <p:cNvSpPr txBox="1">
            <a:spLocks noGrp="1"/>
          </p:cNvSpPr>
          <p:nvPr>
            <p:ph type="dt" idx="17"/>
          </p:nvPr>
        </p:nvSpPr>
        <p:spPr>
          <a:xfrm>
            <a:off x="6335713" y="112713"/>
            <a:ext cx="2133600" cy="182562"/>
          </a:xfrm>
        </p:spPr>
        <p:txBody>
          <a:bodyPr lIns="91425" tIns="91425" rIns="91425" bIns="91425" anchor="ct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19F124A0-83A5-1265-2B75-318967CAC0D6}"/>
              </a:ext>
            </a:extLst>
          </p:cNvPr>
          <p:cNvSpPr txBox="1">
            <a:spLocks noGrp="1"/>
          </p:cNvSpPr>
          <p:nvPr>
            <p:ph type="sldNum" idx="18"/>
          </p:nvPr>
        </p:nvSpPr>
        <p:spPr>
          <a:xfrm>
            <a:off x="8469313" y="112713"/>
            <a:ext cx="552450" cy="182562"/>
          </a:xfrm>
        </p:spPr>
        <p:txBody>
          <a:bodyPr lIns="91425" tIns="45700" rIns="91425" bIns="45700" anchor="ctr">
            <a:noAutofit/>
          </a:bodyPr>
          <a:lstStyle>
            <a:lvl1pPr>
              <a:spcBef>
                <a:spcPts val="0"/>
              </a:spcBef>
              <a:buSzPct val="25000"/>
              <a:defRPr sz="900">
                <a:solidFill>
                  <a:schemeClr val="lt1"/>
                </a:solidFill>
                <a:latin typeface="Arial"/>
                <a:ea typeface="Arial"/>
                <a:cs typeface="Arial"/>
                <a:sym typeface="Arial"/>
              </a:defRPr>
            </a:lvl1pPr>
          </a:lstStyle>
          <a:p>
            <a:pPr>
              <a:defRPr/>
            </a:pPr>
            <a:fld id="{5257C216-49EC-4FB4-9657-1A6A968D7A46}" type="slidenum">
              <a:rPr lang="en-US"/>
              <a:pPr>
                <a:defRPr/>
              </a:pPr>
              <a:t>‹#›</a:t>
            </a:fld>
            <a:endParaRPr lang="en-US" dirty="0"/>
          </a:p>
        </p:txBody>
      </p:sp>
    </p:spTree>
    <p:extLst>
      <p:ext uri="{BB962C8B-B14F-4D97-AF65-F5344CB8AC3E}">
        <p14:creationId xmlns:p14="http://schemas.microsoft.com/office/powerpoint/2010/main" val="2488431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a:extLst>
              <a:ext uri="{FF2B5EF4-FFF2-40B4-BE49-F238E27FC236}">
                <a16:creationId xmlns:a16="http://schemas.microsoft.com/office/drawing/2014/main" id="{6C6D1936-BB1C-BA8D-AA9F-1AD55BBA9FD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605470-38FB-1663-AEBA-3BA30CF0C2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725CDD-BAE0-6EF6-9C53-C760BE4EE8AB}"/>
              </a:ext>
            </a:extLst>
          </p:cNvPr>
          <p:cNvSpPr>
            <a:spLocks noGrp="1" noChangeArrowheads="1"/>
          </p:cNvSpPr>
          <p:nvPr>
            <p:ph type="sldNum" sz="quarter" idx="12"/>
          </p:nvPr>
        </p:nvSpPr>
        <p:spPr>
          <a:ln/>
        </p:spPr>
        <p:txBody>
          <a:bodyPr/>
          <a:lstStyle>
            <a:lvl1pPr>
              <a:defRPr/>
            </a:lvl1pPr>
          </a:lstStyle>
          <a:p>
            <a:pPr>
              <a:defRPr/>
            </a:pPr>
            <a:fld id="{809CD7B6-88D5-4C2A-B2D4-4741E08E0F9C}" type="slidenum">
              <a:rPr lang="en-US" altLang="en-US"/>
              <a:pPr>
                <a:defRPr/>
              </a:pPr>
              <a:t>‹#›</a:t>
            </a:fld>
            <a:endParaRPr lang="en-US" altLang="en-US"/>
          </a:p>
        </p:txBody>
      </p:sp>
    </p:spTree>
    <p:extLst>
      <p:ext uri="{BB962C8B-B14F-4D97-AF65-F5344CB8AC3E}">
        <p14:creationId xmlns:p14="http://schemas.microsoft.com/office/powerpoint/2010/main" val="859409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FA440E1A-CADE-4320-7B5A-4C668673DCB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0FC1E63-81D9-400C-4D1E-5D5F26CA9F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F3712B-6B76-77EA-6E29-9AF09473A9AA}"/>
              </a:ext>
            </a:extLst>
          </p:cNvPr>
          <p:cNvSpPr>
            <a:spLocks noGrp="1" noChangeArrowheads="1"/>
          </p:cNvSpPr>
          <p:nvPr>
            <p:ph type="sldNum" sz="quarter" idx="12"/>
          </p:nvPr>
        </p:nvSpPr>
        <p:spPr>
          <a:ln/>
        </p:spPr>
        <p:txBody>
          <a:bodyPr/>
          <a:lstStyle>
            <a:lvl1pPr>
              <a:defRPr/>
            </a:lvl1pPr>
          </a:lstStyle>
          <a:p>
            <a:pPr>
              <a:defRPr/>
            </a:pPr>
            <a:fld id="{47137486-0613-430A-B9D9-449A5088B02B}" type="slidenum">
              <a:rPr lang="en-US" altLang="en-US"/>
              <a:pPr>
                <a:defRPr/>
              </a:pPr>
              <a:t>‹#›</a:t>
            </a:fld>
            <a:endParaRPr lang="en-US" altLang="en-US"/>
          </a:p>
        </p:txBody>
      </p:sp>
    </p:spTree>
    <p:extLst>
      <p:ext uri="{BB962C8B-B14F-4D97-AF65-F5344CB8AC3E}">
        <p14:creationId xmlns:p14="http://schemas.microsoft.com/office/powerpoint/2010/main" val="307872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7B50113-965A-3401-FDCD-C34CEF164D4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B35B5E-2478-C963-04DF-80E5FEAA6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DA92DF9-94D2-D8A7-4E2E-B1C918114B11}"/>
              </a:ext>
            </a:extLst>
          </p:cNvPr>
          <p:cNvSpPr>
            <a:spLocks noGrp="1" noChangeArrowheads="1"/>
          </p:cNvSpPr>
          <p:nvPr>
            <p:ph type="sldNum" sz="quarter" idx="12"/>
          </p:nvPr>
        </p:nvSpPr>
        <p:spPr>
          <a:ln/>
        </p:spPr>
        <p:txBody>
          <a:bodyPr/>
          <a:lstStyle>
            <a:lvl1pPr>
              <a:defRPr/>
            </a:lvl1pPr>
          </a:lstStyle>
          <a:p>
            <a:pPr>
              <a:defRPr/>
            </a:pPr>
            <a:fld id="{98A17352-4DB2-4AA6-9563-31E44F8ADFDD}" type="slidenum">
              <a:rPr lang="en-US" altLang="en-US"/>
              <a:pPr>
                <a:defRPr/>
              </a:pPr>
              <a:t>‹#›</a:t>
            </a:fld>
            <a:endParaRPr lang="en-US" altLang="en-US"/>
          </a:p>
        </p:txBody>
      </p:sp>
    </p:spTree>
    <p:extLst>
      <p:ext uri="{BB962C8B-B14F-4D97-AF65-F5344CB8AC3E}">
        <p14:creationId xmlns:p14="http://schemas.microsoft.com/office/powerpoint/2010/main" val="52845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a:extLst>
              <a:ext uri="{FF2B5EF4-FFF2-40B4-BE49-F238E27FC236}">
                <a16:creationId xmlns:a16="http://schemas.microsoft.com/office/drawing/2014/main" id="{231A8671-E7D5-292A-C7A7-667A62D09F1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68FBCE1-C2DF-A0AB-D911-3EFB4A3349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C7642D7-3415-08FC-56E4-A777B11C8466}"/>
              </a:ext>
            </a:extLst>
          </p:cNvPr>
          <p:cNvSpPr>
            <a:spLocks noGrp="1" noChangeArrowheads="1"/>
          </p:cNvSpPr>
          <p:nvPr>
            <p:ph type="sldNum" sz="quarter" idx="12"/>
          </p:nvPr>
        </p:nvSpPr>
        <p:spPr>
          <a:ln/>
        </p:spPr>
        <p:txBody>
          <a:bodyPr/>
          <a:lstStyle>
            <a:lvl1pPr>
              <a:defRPr/>
            </a:lvl1pPr>
          </a:lstStyle>
          <a:p>
            <a:pPr>
              <a:defRPr/>
            </a:pPr>
            <a:fld id="{CE747D68-2B5E-4E65-AFDD-943D30763AAD}" type="slidenum">
              <a:rPr lang="en-US" altLang="en-US"/>
              <a:pPr>
                <a:defRPr/>
              </a:pPr>
              <a:t>‹#›</a:t>
            </a:fld>
            <a:endParaRPr lang="en-US" altLang="en-US"/>
          </a:p>
        </p:txBody>
      </p:sp>
    </p:spTree>
    <p:extLst>
      <p:ext uri="{BB962C8B-B14F-4D97-AF65-F5344CB8AC3E}">
        <p14:creationId xmlns:p14="http://schemas.microsoft.com/office/powerpoint/2010/main" val="3481426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a:extLst>
              <a:ext uri="{FF2B5EF4-FFF2-40B4-BE49-F238E27FC236}">
                <a16:creationId xmlns:a16="http://schemas.microsoft.com/office/drawing/2014/main" id="{293E334C-CF5D-1784-B00C-E7475A99C45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3942AAE-A503-3B10-6ABA-AEEE954351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366471A-71C2-5C83-BA55-CAACCC283B2B}"/>
              </a:ext>
            </a:extLst>
          </p:cNvPr>
          <p:cNvSpPr>
            <a:spLocks noGrp="1" noChangeArrowheads="1"/>
          </p:cNvSpPr>
          <p:nvPr>
            <p:ph type="sldNum" sz="quarter" idx="12"/>
          </p:nvPr>
        </p:nvSpPr>
        <p:spPr>
          <a:ln/>
        </p:spPr>
        <p:txBody>
          <a:bodyPr/>
          <a:lstStyle>
            <a:lvl1pPr>
              <a:defRPr/>
            </a:lvl1pPr>
          </a:lstStyle>
          <a:p>
            <a:pPr>
              <a:defRPr/>
            </a:pPr>
            <a:fld id="{71E7B4DD-D5A9-4AB0-91B2-A170978A1265}" type="slidenum">
              <a:rPr lang="en-US" altLang="en-US"/>
              <a:pPr>
                <a:defRPr/>
              </a:pPr>
              <a:t>‹#›</a:t>
            </a:fld>
            <a:endParaRPr lang="en-US" altLang="en-US"/>
          </a:p>
        </p:txBody>
      </p:sp>
    </p:spTree>
    <p:extLst>
      <p:ext uri="{BB962C8B-B14F-4D97-AF65-F5344CB8AC3E}">
        <p14:creationId xmlns:p14="http://schemas.microsoft.com/office/powerpoint/2010/main" val="2597744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a:extLst>
              <a:ext uri="{FF2B5EF4-FFF2-40B4-BE49-F238E27FC236}">
                <a16:creationId xmlns:a16="http://schemas.microsoft.com/office/drawing/2014/main" id="{A791B96B-5EFB-8E4C-911C-C6554AF414F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5251447-0DD9-321F-E006-D0D9493F37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07F5873-2D08-BC7B-3C68-6DD3CDE271BC}"/>
              </a:ext>
            </a:extLst>
          </p:cNvPr>
          <p:cNvSpPr>
            <a:spLocks noGrp="1" noChangeArrowheads="1"/>
          </p:cNvSpPr>
          <p:nvPr>
            <p:ph type="sldNum" sz="quarter" idx="12"/>
          </p:nvPr>
        </p:nvSpPr>
        <p:spPr>
          <a:ln/>
        </p:spPr>
        <p:txBody>
          <a:bodyPr/>
          <a:lstStyle>
            <a:lvl1pPr>
              <a:defRPr/>
            </a:lvl1pPr>
          </a:lstStyle>
          <a:p>
            <a:pPr>
              <a:defRPr/>
            </a:pPr>
            <a:fld id="{BBA60270-281C-41F1-AE40-95AF0663A81E}" type="slidenum">
              <a:rPr lang="en-US" altLang="en-US"/>
              <a:pPr>
                <a:defRPr/>
              </a:pPr>
              <a:t>‹#›</a:t>
            </a:fld>
            <a:endParaRPr lang="en-US" altLang="en-US"/>
          </a:p>
        </p:txBody>
      </p:sp>
    </p:spTree>
    <p:extLst>
      <p:ext uri="{BB962C8B-B14F-4D97-AF65-F5344CB8AC3E}">
        <p14:creationId xmlns:p14="http://schemas.microsoft.com/office/powerpoint/2010/main" val="172819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A6CE8957-E3BB-F79C-25DB-28BE9F64F7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F13270C-7E84-6912-7CAB-6A7914DF288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81D3DF-85E8-8909-2C87-25A4817A86E9}"/>
              </a:ext>
            </a:extLst>
          </p:cNvPr>
          <p:cNvSpPr>
            <a:spLocks noGrp="1" noChangeArrowheads="1"/>
          </p:cNvSpPr>
          <p:nvPr>
            <p:ph type="sldNum" sz="quarter" idx="12"/>
          </p:nvPr>
        </p:nvSpPr>
        <p:spPr>
          <a:ln/>
        </p:spPr>
        <p:txBody>
          <a:bodyPr/>
          <a:lstStyle>
            <a:lvl1pPr>
              <a:defRPr/>
            </a:lvl1pPr>
          </a:lstStyle>
          <a:p>
            <a:pPr>
              <a:defRPr/>
            </a:pPr>
            <a:fld id="{FE763B96-7CC9-4E33-9596-E90D4E6949D9}" type="slidenum">
              <a:rPr lang="en-US" altLang="en-US"/>
              <a:pPr>
                <a:defRPr/>
              </a:pPr>
              <a:t>‹#›</a:t>
            </a:fld>
            <a:endParaRPr lang="en-US" altLang="en-US"/>
          </a:p>
        </p:txBody>
      </p:sp>
    </p:spTree>
    <p:extLst>
      <p:ext uri="{BB962C8B-B14F-4D97-AF65-F5344CB8AC3E}">
        <p14:creationId xmlns:p14="http://schemas.microsoft.com/office/powerpoint/2010/main" val="2841371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50F2637-BB66-AB10-23B1-0B19DD0F59D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6398B47-8CEC-7D76-18D5-37542739DE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BE6A152-0D3C-C931-CC06-364C12D89CC0}"/>
              </a:ext>
            </a:extLst>
          </p:cNvPr>
          <p:cNvSpPr>
            <a:spLocks noGrp="1" noChangeArrowheads="1"/>
          </p:cNvSpPr>
          <p:nvPr>
            <p:ph type="sldNum" sz="quarter" idx="12"/>
          </p:nvPr>
        </p:nvSpPr>
        <p:spPr>
          <a:ln/>
        </p:spPr>
        <p:txBody>
          <a:bodyPr/>
          <a:lstStyle>
            <a:lvl1pPr>
              <a:defRPr/>
            </a:lvl1pPr>
          </a:lstStyle>
          <a:p>
            <a:pPr>
              <a:defRPr/>
            </a:pPr>
            <a:fld id="{2C2B6859-4141-4FC9-9C73-8F62BC260B3A}" type="slidenum">
              <a:rPr lang="en-US" altLang="en-US"/>
              <a:pPr>
                <a:defRPr/>
              </a:pPr>
              <a:t>‹#›</a:t>
            </a:fld>
            <a:endParaRPr lang="en-US" altLang="en-US"/>
          </a:p>
        </p:txBody>
      </p:sp>
    </p:spTree>
    <p:extLst>
      <p:ext uri="{BB962C8B-B14F-4D97-AF65-F5344CB8AC3E}">
        <p14:creationId xmlns:p14="http://schemas.microsoft.com/office/powerpoint/2010/main" val="182887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DBA6A50-9CB6-DCA1-7621-5A0D60074E9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919D797-252B-AFD5-17F4-C0EC832532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D3282B-89B6-C386-CC53-1A15C348AC68}"/>
              </a:ext>
            </a:extLst>
          </p:cNvPr>
          <p:cNvSpPr>
            <a:spLocks noGrp="1" noChangeArrowheads="1"/>
          </p:cNvSpPr>
          <p:nvPr>
            <p:ph type="sldNum" sz="quarter" idx="12"/>
          </p:nvPr>
        </p:nvSpPr>
        <p:spPr>
          <a:ln/>
        </p:spPr>
        <p:txBody>
          <a:bodyPr/>
          <a:lstStyle>
            <a:lvl1pPr>
              <a:defRPr/>
            </a:lvl1pPr>
          </a:lstStyle>
          <a:p>
            <a:pPr>
              <a:defRPr/>
            </a:pPr>
            <a:fld id="{9817FAC2-4DDC-440D-967F-48C7E7E82736}" type="slidenum">
              <a:rPr lang="en-US" altLang="en-US"/>
              <a:pPr>
                <a:defRPr/>
              </a:pPr>
              <a:t>‹#›</a:t>
            </a:fld>
            <a:endParaRPr lang="en-US" altLang="en-US"/>
          </a:p>
        </p:txBody>
      </p:sp>
    </p:spTree>
    <p:extLst>
      <p:ext uri="{BB962C8B-B14F-4D97-AF65-F5344CB8AC3E}">
        <p14:creationId xmlns:p14="http://schemas.microsoft.com/office/powerpoint/2010/main" val="1195435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7B8D6BD-62F1-FA9D-6630-B8306D53EBA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C0641E7-ECFF-4C40-7EEE-D5509825697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2B1DB15-A937-EF1B-1BBF-BC207A828F6B}"/>
              </a:ext>
            </a:extLst>
          </p:cNvPr>
          <p:cNvSpPr>
            <a:spLocks noGrp="1" noChangeArrowheads="1"/>
          </p:cNvSpPr>
          <p:nvPr>
            <p:ph type="sldNum" sz="quarter" idx="12"/>
          </p:nvPr>
        </p:nvSpPr>
        <p:spPr>
          <a:ln/>
        </p:spPr>
        <p:txBody>
          <a:bodyPr/>
          <a:lstStyle>
            <a:lvl1pPr>
              <a:defRPr/>
            </a:lvl1pPr>
          </a:lstStyle>
          <a:p>
            <a:pPr>
              <a:defRPr/>
            </a:pPr>
            <a:fld id="{74FD6AA7-562D-455D-9121-0F1D0ECB01B9}" type="slidenum">
              <a:rPr lang="en-US" altLang="en-US"/>
              <a:pPr>
                <a:defRPr/>
              </a:pPr>
              <a:t>‹#›</a:t>
            </a:fld>
            <a:endParaRPr lang="en-US" altLang="en-US"/>
          </a:p>
        </p:txBody>
      </p:sp>
    </p:spTree>
    <p:extLst>
      <p:ext uri="{BB962C8B-B14F-4D97-AF65-F5344CB8AC3E}">
        <p14:creationId xmlns:p14="http://schemas.microsoft.com/office/powerpoint/2010/main" val="3940446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9D70E96A-C9B6-DF9C-BF57-9A3C8439186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F2DF1B-4873-ADFB-A402-69864FA65A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6BD8D0-6C8E-4183-E469-A32C21A99A52}"/>
              </a:ext>
            </a:extLst>
          </p:cNvPr>
          <p:cNvSpPr>
            <a:spLocks noGrp="1" noChangeArrowheads="1"/>
          </p:cNvSpPr>
          <p:nvPr>
            <p:ph type="sldNum" sz="quarter" idx="12"/>
          </p:nvPr>
        </p:nvSpPr>
        <p:spPr>
          <a:ln/>
        </p:spPr>
        <p:txBody>
          <a:bodyPr/>
          <a:lstStyle>
            <a:lvl1pPr>
              <a:defRPr/>
            </a:lvl1pPr>
          </a:lstStyle>
          <a:p>
            <a:pPr>
              <a:defRPr/>
            </a:pPr>
            <a:fld id="{9930DDA1-DD8E-40DD-BD2F-C86C5479F141}" type="slidenum">
              <a:rPr lang="en-US" altLang="en-US"/>
              <a:pPr>
                <a:defRPr/>
              </a:pPr>
              <a:t>‹#›</a:t>
            </a:fld>
            <a:endParaRPr lang="en-US" altLang="en-US"/>
          </a:p>
        </p:txBody>
      </p:sp>
    </p:spTree>
    <p:extLst>
      <p:ext uri="{BB962C8B-B14F-4D97-AF65-F5344CB8AC3E}">
        <p14:creationId xmlns:p14="http://schemas.microsoft.com/office/powerpoint/2010/main" val="4041743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7387714A-5F2D-DCBF-4B32-5311295FB4F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4884BAA-34CC-2C20-E80C-B506275D3F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23F668-2740-3952-2DAB-BD79C76CC8D9}"/>
              </a:ext>
            </a:extLst>
          </p:cNvPr>
          <p:cNvSpPr>
            <a:spLocks noGrp="1" noChangeArrowheads="1"/>
          </p:cNvSpPr>
          <p:nvPr>
            <p:ph type="sldNum" sz="quarter" idx="12"/>
          </p:nvPr>
        </p:nvSpPr>
        <p:spPr>
          <a:ln/>
        </p:spPr>
        <p:txBody>
          <a:bodyPr/>
          <a:lstStyle>
            <a:lvl1pPr>
              <a:defRPr/>
            </a:lvl1pPr>
          </a:lstStyle>
          <a:p>
            <a:pPr>
              <a:defRPr/>
            </a:pPr>
            <a:fld id="{1508D0C8-9179-4398-A43A-791D5F4D17CD}" type="slidenum">
              <a:rPr lang="en-US" altLang="en-US"/>
              <a:pPr>
                <a:defRPr/>
              </a:pPr>
              <a:t>‹#›</a:t>
            </a:fld>
            <a:endParaRPr lang="en-US" altLang="en-US"/>
          </a:p>
        </p:txBody>
      </p:sp>
    </p:spTree>
    <p:extLst>
      <p:ext uri="{BB962C8B-B14F-4D97-AF65-F5344CB8AC3E}">
        <p14:creationId xmlns:p14="http://schemas.microsoft.com/office/powerpoint/2010/main" val="2960324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5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627449"/>
          </a:xfrm>
        </p:spPr>
        <p:txBody>
          <a:bodyPr/>
          <a:lstStyle/>
          <a:p>
            <a:pPr lvl="0"/>
            <a:r>
              <a:rPr lang="en-US" dirty="0"/>
              <a:t>Edit Master text styles</a:t>
            </a:r>
          </a:p>
        </p:txBody>
      </p:sp>
      <p:sp>
        <p:nvSpPr>
          <p:cNvPr id="7" name="Content Placeholder 6"/>
          <p:cNvSpPr>
            <a:spLocks noGrp="1"/>
          </p:cNvSpPr>
          <p:nvPr>
            <p:ph sz="quarter" idx="14"/>
          </p:nvPr>
        </p:nvSpPr>
        <p:spPr>
          <a:xfrm>
            <a:off x="457200" y="2425675"/>
            <a:ext cx="8229600" cy="556808"/>
          </a:xfrm>
        </p:spPr>
        <p:txBody>
          <a:bodyPr/>
          <a:lstStyle/>
          <a:p>
            <a:pPr lvl="0"/>
            <a:r>
              <a:rPr lang="en-US" dirty="0"/>
              <a:t>Edit Master text styles</a:t>
            </a:r>
          </a:p>
        </p:txBody>
      </p:sp>
      <p:sp>
        <p:nvSpPr>
          <p:cNvPr id="3" name="Content Placeholder 2"/>
          <p:cNvSpPr>
            <a:spLocks noGrp="1"/>
          </p:cNvSpPr>
          <p:nvPr>
            <p:ph sz="quarter" idx="15"/>
          </p:nvPr>
        </p:nvSpPr>
        <p:spPr>
          <a:xfrm>
            <a:off x="457200" y="3224382"/>
            <a:ext cx="8229600" cy="56326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6"/>
          </p:nvPr>
        </p:nvSpPr>
        <p:spPr>
          <a:xfrm>
            <a:off x="457200" y="4041775"/>
            <a:ext cx="8232775" cy="803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7"/>
          </p:nvPr>
        </p:nvSpPr>
        <p:spPr>
          <a:xfrm>
            <a:off x="457200" y="5059363"/>
            <a:ext cx="8232775" cy="7000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hape 34">
            <a:extLst>
              <a:ext uri="{FF2B5EF4-FFF2-40B4-BE49-F238E27FC236}">
                <a16:creationId xmlns:a16="http://schemas.microsoft.com/office/drawing/2014/main" id="{13AE950D-806A-DD7E-2191-075270A52EF6}"/>
              </a:ext>
            </a:extLst>
          </p:cNvPr>
          <p:cNvSpPr txBox="1">
            <a:spLocks noGrp="1"/>
          </p:cNvSpPr>
          <p:nvPr>
            <p:ph type="ftr" idx="18"/>
          </p:nvPr>
        </p:nvSpPr>
        <p:spPr>
          <a:xfrm>
            <a:off x="93663" y="6172200"/>
            <a:ext cx="8596312" cy="234950"/>
          </a:xfrm>
        </p:spPr>
        <p:txBody>
          <a:bodyPr lIns="91425" tIns="91425" rIns="91425" bIns="91425" anchor="b"/>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5">
            <a:extLst>
              <a:ext uri="{FF2B5EF4-FFF2-40B4-BE49-F238E27FC236}">
                <a16:creationId xmlns:a16="http://schemas.microsoft.com/office/drawing/2014/main" id="{9E6D3D63-4B26-4067-840C-229E9241879D}"/>
              </a:ext>
            </a:extLst>
          </p:cNvPr>
          <p:cNvSpPr txBox="1">
            <a:spLocks noGrp="1"/>
          </p:cNvSpPr>
          <p:nvPr>
            <p:ph type="dt" idx="19"/>
          </p:nvPr>
        </p:nvSpPr>
        <p:spPr>
          <a:xfrm>
            <a:off x="6335713" y="112713"/>
            <a:ext cx="2133600" cy="182562"/>
          </a:xfrm>
        </p:spPr>
        <p:txBody>
          <a:bodyPr lIns="91425" tIns="91425" rIns="91425" bIns="91425" anchor="ct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0E370E2C-8D40-781C-E2CA-81CDBEE2F56F}"/>
              </a:ext>
            </a:extLst>
          </p:cNvPr>
          <p:cNvSpPr txBox="1">
            <a:spLocks noGrp="1"/>
          </p:cNvSpPr>
          <p:nvPr>
            <p:ph type="sldNum" idx="20"/>
          </p:nvPr>
        </p:nvSpPr>
        <p:spPr>
          <a:xfrm>
            <a:off x="8469313" y="112713"/>
            <a:ext cx="552450" cy="182562"/>
          </a:xfrm>
        </p:spPr>
        <p:txBody>
          <a:bodyPr lIns="91425" tIns="45700" rIns="91425" bIns="45700" anchor="ctr">
            <a:noAutofit/>
          </a:bodyPr>
          <a:lstStyle>
            <a:lvl1pPr>
              <a:spcBef>
                <a:spcPts val="0"/>
              </a:spcBef>
              <a:buSzPct val="25000"/>
              <a:defRPr sz="900">
                <a:solidFill>
                  <a:schemeClr val="lt1"/>
                </a:solidFill>
                <a:latin typeface="Arial"/>
                <a:ea typeface="Arial"/>
                <a:cs typeface="Arial"/>
                <a:sym typeface="Arial"/>
              </a:defRPr>
            </a:lvl1pPr>
          </a:lstStyle>
          <a:p>
            <a:pPr>
              <a:defRPr/>
            </a:pPr>
            <a:fld id="{3F8C4A26-FEF4-48B0-8D42-F35490142876}" type="slidenum">
              <a:rPr lang="en-US"/>
              <a:pPr>
                <a:defRPr/>
              </a:pPr>
              <a:t>‹#›</a:t>
            </a:fld>
            <a:endParaRPr lang="en-US" dirty="0"/>
          </a:p>
        </p:txBody>
      </p:sp>
    </p:spTree>
    <p:extLst>
      <p:ext uri="{BB962C8B-B14F-4D97-AF65-F5344CB8AC3E}">
        <p14:creationId xmlns:p14="http://schemas.microsoft.com/office/powerpoint/2010/main" val="803964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CA"/>
          </a:p>
        </p:txBody>
      </p:sp>
    </p:spTree>
    <p:extLst>
      <p:ext uri="{BB962C8B-B14F-4D97-AF65-F5344CB8AC3E}">
        <p14:creationId xmlns:p14="http://schemas.microsoft.com/office/powerpoint/2010/main" val="1490414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9393114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616296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55650" y="155733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718050" y="1557338"/>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55740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70E00B7-369A-BA12-62F0-E87AD5CEB9E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5FB0B50-8F06-8E93-4F96-D12C1AC283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045E12D-CC19-2CF5-560A-F1B6D92BE270}"/>
              </a:ext>
            </a:extLst>
          </p:cNvPr>
          <p:cNvSpPr>
            <a:spLocks noGrp="1" noChangeArrowheads="1"/>
          </p:cNvSpPr>
          <p:nvPr>
            <p:ph type="sldNum" sz="quarter" idx="12"/>
          </p:nvPr>
        </p:nvSpPr>
        <p:spPr>
          <a:ln/>
        </p:spPr>
        <p:txBody>
          <a:bodyPr/>
          <a:lstStyle>
            <a:lvl1pPr>
              <a:defRPr/>
            </a:lvl1pPr>
          </a:lstStyle>
          <a:p>
            <a:pPr>
              <a:defRPr/>
            </a:pPr>
            <a:fld id="{85FBE771-84A5-41F2-8AAD-C76A117021A1}" type="slidenum">
              <a:rPr lang="en-US" altLang="en-US"/>
              <a:pPr>
                <a:defRPr/>
              </a:pPr>
              <a:t>‹#›</a:t>
            </a:fld>
            <a:endParaRPr lang="en-US" altLang="en-US"/>
          </a:p>
        </p:txBody>
      </p:sp>
    </p:spTree>
    <p:extLst>
      <p:ext uri="{BB962C8B-B14F-4D97-AF65-F5344CB8AC3E}">
        <p14:creationId xmlns:p14="http://schemas.microsoft.com/office/powerpoint/2010/main" val="3409491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163785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233121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481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1140834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206817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459457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4950" y="319088"/>
            <a:ext cx="1943100" cy="535305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55650" y="319088"/>
            <a:ext cx="5676900" cy="535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586663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5650" y="319088"/>
            <a:ext cx="7772400" cy="6096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755650" y="1557338"/>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718050" y="1557338"/>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725033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755650" y="319088"/>
            <a:ext cx="7772400" cy="609600"/>
          </a:xfrm>
        </p:spPr>
        <p:txBody>
          <a:bodyPr/>
          <a:lstStyle/>
          <a:p>
            <a:r>
              <a:rPr lang="en-US"/>
              <a:t>Click to edit Master title style</a:t>
            </a:r>
            <a:endParaRPr lang="en-CA"/>
          </a:p>
        </p:txBody>
      </p:sp>
      <p:sp>
        <p:nvSpPr>
          <p:cNvPr id="3" name="Content Placeholder 2"/>
          <p:cNvSpPr>
            <a:spLocks noGrp="1"/>
          </p:cNvSpPr>
          <p:nvPr>
            <p:ph sz="quarter" idx="1"/>
          </p:nvPr>
        </p:nvSpPr>
        <p:spPr>
          <a:xfrm>
            <a:off x="755650" y="15573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718050" y="15573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755650" y="36909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4718050" y="36909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471537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55650" y="319088"/>
            <a:ext cx="7772400" cy="609600"/>
          </a:xfrm>
        </p:spPr>
        <p:txBody>
          <a:bodyPr/>
          <a:lstStyle/>
          <a:p>
            <a:r>
              <a:rPr lang="en-US"/>
              <a:t>Click to edit Master title style</a:t>
            </a:r>
            <a:endParaRPr lang="en-CA"/>
          </a:p>
        </p:txBody>
      </p:sp>
      <p:sp>
        <p:nvSpPr>
          <p:cNvPr id="3" name="Content Placeholder 2"/>
          <p:cNvSpPr>
            <a:spLocks noGrp="1"/>
          </p:cNvSpPr>
          <p:nvPr>
            <p:ph sz="half" idx="1"/>
          </p:nvPr>
        </p:nvSpPr>
        <p:spPr>
          <a:xfrm>
            <a:off x="755650" y="1557338"/>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718050" y="15573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718050" y="369093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1448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a:extLst>
              <a:ext uri="{FF2B5EF4-FFF2-40B4-BE49-F238E27FC236}">
                <a16:creationId xmlns:a16="http://schemas.microsoft.com/office/drawing/2014/main" id="{0614B757-E264-B939-CA82-675DBC9DFC3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59400C-E6CF-CC20-56F8-87B1089A99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76FA86-F275-CE9D-754A-C2DDA051E663}"/>
              </a:ext>
            </a:extLst>
          </p:cNvPr>
          <p:cNvSpPr>
            <a:spLocks noGrp="1" noChangeArrowheads="1"/>
          </p:cNvSpPr>
          <p:nvPr>
            <p:ph type="sldNum" sz="quarter" idx="12"/>
          </p:nvPr>
        </p:nvSpPr>
        <p:spPr>
          <a:ln/>
        </p:spPr>
        <p:txBody>
          <a:bodyPr/>
          <a:lstStyle>
            <a:lvl1pPr>
              <a:defRPr/>
            </a:lvl1pPr>
          </a:lstStyle>
          <a:p>
            <a:pPr>
              <a:defRPr/>
            </a:pPr>
            <a:fld id="{DB4E215B-8FCB-4EBC-B6E3-C88BDBF51DED}" type="slidenum">
              <a:rPr lang="en-US" altLang="en-US"/>
              <a:pPr>
                <a:defRPr/>
              </a:pPr>
              <a:t>‹#›</a:t>
            </a:fld>
            <a:endParaRPr lang="en-US" altLang="en-US"/>
          </a:p>
        </p:txBody>
      </p:sp>
    </p:spTree>
    <p:extLst>
      <p:ext uri="{BB962C8B-B14F-4D97-AF65-F5344CB8AC3E}">
        <p14:creationId xmlns:p14="http://schemas.microsoft.com/office/powerpoint/2010/main" val="29905591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685800"/>
            <a:ext cx="7467600" cy="1143000"/>
          </a:xfrm>
        </p:spPr>
        <p:txBody>
          <a:bodyPr/>
          <a:lstStyle/>
          <a:p>
            <a:r>
              <a:rPr lang="en-US"/>
              <a:t>Click to edit Master title style</a:t>
            </a:r>
          </a:p>
        </p:txBody>
      </p:sp>
      <p:sp>
        <p:nvSpPr>
          <p:cNvPr id="3" name="Text Placeholder 2"/>
          <p:cNvSpPr>
            <a:spLocks noGrp="1"/>
          </p:cNvSpPr>
          <p:nvPr>
            <p:ph type="body" sz="half" idx="1"/>
          </p:nvPr>
        </p:nvSpPr>
        <p:spPr>
          <a:xfrm>
            <a:off x="457200" y="2057400"/>
            <a:ext cx="4038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2057400"/>
            <a:ext cx="4038600" cy="163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48100"/>
            <a:ext cx="4038600" cy="163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A1E9081E-5BB1-7ACA-F91A-4BBD8152552B}"/>
              </a:ext>
            </a:extLst>
          </p:cNvPr>
          <p:cNvSpPr>
            <a:spLocks noGrp="1" noChangeArrowheads="1"/>
          </p:cNvSpPr>
          <p:nvPr>
            <p:ph type="dt" sz="half" idx="10"/>
          </p:nvPr>
        </p:nvSpPr>
        <p:spPr>
          <a:xfrm>
            <a:off x="0" y="0"/>
            <a:ext cx="0" cy="0"/>
          </a:xfrm>
        </p:spPr>
        <p:txBody>
          <a:bodyPr/>
          <a:lstStyle>
            <a:lvl1pPr defTabSz="685800">
              <a:defRPr sz="1800" u="none">
                <a:solidFill>
                  <a:srgbClr val="000000"/>
                </a:solidFill>
                <a:latin typeface="Times New Roman"/>
              </a:defRPr>
            </a:lvl1pPr>
          </a:lstStyle>
          <a:p>
            <a:pPr>
              <a:defRPr/>
            </a:pPr>
            <a:endParaRPr lang="en-US"/>
          </a:p>
        </p:txBody>
      </p:sp>
      <p:sp>
        <p:nvSpPr>
          <p:cNvPr id="7" name="Rectangle 5">
            <a:extLst>
              <a:ext uri="{FF2B5EF4-FFF2-40B4-BE49-F238E27FC236}">
                <a16:creationId xmlns:a16="http://schemas.microsoft.com/office/drawing/2014/main" id="{6DD5E2BA-33ED-2F9F-9E99-7C5AFEE23E32}"/>
              </a:ext>
            </a:extLst>
          </p:cNvPr>
          <p:cNvSpPr>
            <a:spLocks noGrp="1" noChangeArrowheads="1"/>
          </p:cNvSpPr>
          <p:nvPr>
            <p:ph type="ftr" sz="quarter" idx="11"/>
          </p:nvPr>
        </p:nvSpPr>
        <p:spPr>
          <a:xfrm>
            <a:off x="0" y="0"/>
            <a:ext cx="0" cy="0"/>
          </a:xfrm>
        </p:spPr>
        <p:txBody>
          <a:bodyPr/>
          <a:lstStyle>
            <a:lvl1pPr defTabSz="685800">
              <a:defRPr sz="1800" u="none">
                <a:solidFill>
                  <a:srgbClr val="000000"/>
                </a:solidFill>
                <a:latin typeface="Times New Roman"/>
              </a:defRPr>
            </a:lvl1pPr>
          </a:lstStyle>
          <a:p>
            <a:pPr>
              <a:defRPr/>
            </a:pPr>
            <a:r>
              <a:rPr lang="en-US"/>
              <a:t>Bruice: Organic Chemistry, © 2011 Pearson Education, Inc.</a:t>
            </a:r>
          </a:p>
        </p:txBody>
      </p:sp>
      <p:sp>
        <p:nvSpPr>
          <p:cNvPr id="8" name="Rectangle 6">
            <a:extLst>
              <a:ext uri="{FF2B5EF4-FFF2-40B4-BE49-F238E27FC236}">
                <a16:creationId xmlns:a16="http://schemas.microsoft.com/office/drawing/2014/main" id="{7F4011E1-79F3-E6C8-2D60-11587F2B19B7}"/>
              </a:ext>
            </a:extLst>
          </p:cNvPr>
          <p:cNvSpPr>
            <a:spLocks noGrp="1" noChangeArrowheads="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defTabSz="685800">
              <a:defRPr sz="1800" u="none">
                <a:solidFill>
                  <a:srgbClr val="000000"/>
                </a:solidFill>
              </a:defRPr>
            </a:lvl1pPr>
          </a:lstStyle>
          <a:p>
            <a:pPr>
              <a:defRPr/>
            </a:pPr>
            <a:fld id="{DB635B2B-054F-41B9-9CFF-447DE09B5ADD}" type="slidenum">
              <a:rPr lang="en-US" altLang="en-US"/>
              <a:pPr>
                <a:defRPr/>
              </a:pPr>
              <a:t>‹#›</a:t>
            </a:fld>
            <a:endParaRPr lang="en-US" altLang="en-US"/>
          </a:p>
        </p:txBody>
      </p:sp>
    </p:spTree>
    <p:extLst>
      <p:ext uri="{BB962C8B-B14F-4D97-AF65-F5344CB8AC3E}">
        <p14:creationId xmlns:p14="http://schemas.microsoft.com/office/powerpoint/2010/main" val="3884969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4400590"/>
          </a:xfrm>
        </p:spPr>
        <p:txBody>
          <a:bodyPr/>
          <a:lstStyle/>
          <a:p>
            <a:pPr lvl="0"/>
            <a:r>
              <a:rPr lang="en-US" dirty="0"/>
              <a:t>Edit Master text styles</a:t>
            </a:r>
          </a:p>
        </p:txBody>
      </p:sp>
      <p:sp>
        <p:nvSpPr>
          <p:cNvPr id="2" name="Shape 34">
            <a:extLst>
              <a:ext uri="{FF2B5EF4-FFF2-40B4-BE49-F238E27FC236}">
                <a16:creationId xmlns:a16="http://schemas.microsoft.com/office/drawing/2014/main" id="{407DFE09-A5A8-BBDC-2178-F646F264C61B}"/>
              </a:ext>
            </a:extLst>
          </p:cNvPr>
          <p:cNvSpPr txBox="1">
            <a:spLocks noGrp="1"/>
          </p:cNvSpPr>
          <p:nvPr>
            <p:ph type="ftr" idx="14"/>
          </p:nvPr>
        </p:nvSpPr>
        <p:spPr>
          <a:xfrm>
            <a:off x="93663" y="6172200"/>
            <a:ext cx="8596312" cy="234950"/>
          </a:xfrm>
          <a:prstGeom prst="rect">
            <a:avLst/>
          </a:prstGeo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BF40D31E-EFEF-CEC3-2CE4-DFFA7285567E}"/>
              </a:ext>
            </a:extLst>
          </p:cNvPr>
          <p:cNvSpPr txBox="1">
            <a:spLocks noGrp="1"/>
          </p:cNvSpPr>
          <p:nvPr>
            <p:ph type="dt" idx="15"/>
          </p:nvPr>
        </p:nvSpPr>
        <p:spPr>
          <a:xfrm>
            <a:off x="6335713" y="112713"/>
            <a:ext cx="2133600" cy="182562"/>
          </a:xfrm>
          <a:prstGeom prst="rect">
            <a:avLst/>
          </a:prstGeom>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F4022DBE-7E1F-7206-3EBA-DEF197248BEC}"/>
              </a:ext>
            </a:extLst>
          </p:cNvPr>
          <p:cNvSpPr txBox="1">
            <a:spLocks noGrp="1"/>
          </p:cNvSpPr>
          <p:nvPr>
            <p:ph type="sldNum" idx="16"/>
          </p:nvPr>
        </p:nvSpPr>
        <p:spPr>
          <a:xfrm>
            <a:off x="8469313" y="112713"/>
            <a:ext cx="552450" cy="182562"/>
          </a:xfrm>
          <a:prstGeom prst="rect">
            <a:avLst/>
          </a:prstGeom>
        </p:spPr>
        <p:txBody>
          <a:bodyPr lIns="91425" tIns="45700" rIns="91425" bIns="45700" anchor="ctr" anchorCtr="0">
            <a:noAutofit/>
          </a:bodyPr>
          <a:lstStyle>
            <a:lvl1pPr algn="r">
              <a:spcBef>
                <a:spcPts val="0"/>
              </a:spcBef>
              <a:buSzPct val="25000"/>
              <a:defRPr sz="900" u="none">
                <a:solidFill>
                  <a:schemeClr val="lt1"/>
                </a:solidFill>
                <a:latin typeface="Arial"/>
                <a:ea typeface="Arial"/>
                <a:cs typeface="Arial"/>
                <a:sym typeface="Arial"/>
              </a:defRPr>
            </a:lvl1pPr>
          </a:lstStyle>
          <a:p>
            <a:pPr>
              <a:defRPr/>
            </a:pPr>
            <a:fld id="{1955ECBD-4F6D-498E-AB44-036F6D81B341}" type="slidenum">
              <a:rPr lang="en-US"/>
              <a:pPr>
                <a:defRPr/>
              </a:pPr>
              <a:t>‹#›</a:t>
            </a:fld>
            <a:endParaRPr lang="en-US" dirty="0"/>
          </a:p>
        </p:txBody>
      </p:sp>
    </p:spTree>
    <p:extLst>
      <p:ext uri="{BB962C8B-B14F-4D97-AF65-F5344CB8AC3E}">
        <p14:creationId xmlns:p14="http://schemas.microsoft.com/office/powerpoint/2010/main" val="568084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5187" y="175386"/>
            <a:ext cx="7912100" cy="1415415"/>
          </a:xfrm>
          <a:prstGeom prst="rect">
            <a:avLst/>
          </a:prstGeom>
        </p:spPr>
        <p:txBody>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sz="2800" b="0" i="0">
                <a:solidFill>
                  <a:schemeClr val="tx1"/>
                </a:solidFill>
                <a:latin typeface="Times New Roman"/>
                <a:cs typeface="Times New Roman"/>
              </a:defRPr>
            </a:lvl1pPr>
          </a:lstStyle>
          <a:p>
            <a:endParaRPr/>
          </a:p>
        </p:txBody>
      </p:sp>
      <p:sp>
        <p:nvSpPr>
          <p:cNvPr id="4" name="Holder 4">
            <a:extLst>
              <a:ext uri="{FF2B5EF4-FFF2-40B4-BE49-F238E27FC236}">
                <a16:creationId xmlns:a16="http://schemas.microsoft.com/office/drawing/2014/main" id="{DCBA94D9-346C-7C69-7475-173CAB459AE8}"/>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A99A83A0-A798-8E25-AC34-461A2D4C12C1}"/>
              </a:ext>
            </a:extLst>
          </p:cNvPr>
          <p:cNvSpPr>
            <a:spLocks noGrp="1"/>
          </p:cNvSpPr>
          <p:nvPr>
            <p:ph type="dt" sz="half" idx="11"/>
          </p:nvPr>
        </p:nvSpPr>
        <p:spPr/>
        <p:txBody>
          <a:bodyPr/>
          <a:lstStyle>
            <a:lvl1pPr>
              <a:defRPr/>
            </a:lvl1pPr>
          </a:lstStyle>
          <a:p>
            <a:pPr>
              <a:defRPr/>
            </a:pPr>
            <a:fld id="{C02C1F5C-C374-4781-94AF-BEC9F60607A4}" type="datetimeFigureOut">
              <a:rPr lang="en-US"/>
              <a:pPr>
                <a:defRPr/>
              </a:pPr>
              <a:t>8/31/2024</a:t>
            </a:fld>
            <a:endParaRPr lang="en-US"/>
          </a:p>
        </p:txBody>
      </p:sp>
      <p:sp>
        <p:nvSpPr>
          <p:cNvPr id="6" name="Holder 6">
            <a:extLst>
              <a:ext uri="{FF2B5EF4-FFF2-40B4-BE49-F238E27FC236}">
                <a16:creationId xmlns:a16="http://schemas.microsoft.com/office/drawing/2014/main" id="{E3D2562B-9067-0E9D-524A-70304EA85E01}"/>
              </a:ext>
            </a:extLst>
          </p:cNvPr>
          <p:cNvSpPr>
            <a:spLocks noGrp="1"/>
          </p:cNvSpPr>
          <p:nvPr>
            <p:ph type="sldNum" sz="quarter" idx="12"/>
          </p:nvPr>
        </p:nvSpPr>
        <p:spPr/>
        <p:txBody>
          <a:bodyPr/>
          <a:lstStyle>
            <a:lvl1pPr>
              <a:defRPr/>
            </a:lvl1pPr>
          </a:lstStyle>
          <a:p>
            <a:pPr>
              <a:defRPr/>
            </a:pPr>
            <a:fld id="{376CD6EA-4F44-4D9B-8F81-83EDB4C68DD0}" type="slidenum">
              <a:rPr/>
              <a:pPr>
                <a:defRPr/>
              </a:pPr>
              <a:t>‹#›</a:t>
            </a:fld>
            <a:endParaRPr/>
          </a:p>
        </p:txBody>
      </p:sp>
    </p:spTree>
    <p:extLst>
      <p:ext uri="{BB962C8B-B14F-4D97-AF65-F5344CB8AC3E}">
        <p14:creationId xmlns:p14="http://schemas.microsoft.com/office/powerpoint/2010/main" val="2718414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a:lstStyle>
            <a:lvl1pPr>
              <a:defRPr sz="2800" b="0" i="0">
                <a:solidFill>
                  <a:schemeClr val="tx1"/>
                </a:solidFill>
                <a:latin typeface="Times New Roman"/>
                <a:cs typeface="Times New Roman"/>
              </a:defRPr>
            </a:lvl1pPr>
          </a:lstStyle>
          <a:p>
            <a:endParaRPr/>
          </a:p>
        </p:txBody>
      </p:sp>
      <p:sp>
        <p:nvSpPr>
          <p:cNvPr id="4" name="Holder 4">
            <a:extLst>
              <a:ext uri="{FF2B5EF4-FFF2-40B4-BE49-F238E27FC236}">
                <a16:creationId xmlns:a16="http://schemas.microsoft.com/office/drawing/2014/main" id="{103ACA85-8E09-91D1-A539-51C814703022}"/>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C0B55852-F5D9-B824-391D-13A46344F9F6}"/>
              </a:ext>
            </a:extLst>
          </p:cNvPr>
          <p:cNvSpPr>
            <a:spLocks noGrp="1"/>
          </p:cNvSpPr>
          <p:nvPr>
            <p:ph type="dt" sz="half" idx="11"/>
          </p:nvPr>
        </p:nvSpPr>
        <p:spPr/>
        <p:txBody>
          <a:bodyPr/>
          <a:lstStyle>
            <a:lvl1pPr>
              <a:defRPr/>
            </a:lvl1pPr>
          </a:lstStyle>
          <a:p>
            <a:pPr>
              <a:defRPr/>
            </a:pPr>
            <a:fld id="{C5AFE5D5-0DFD-47D5-A837-A568C9C2A10C}" type="datetimeFigureOut">
              <a:rPr lang="en-US"/>
              <a:pPr>
                <a:defRPr/>
              </a:pPr>
              <a:t>8/31/2024</a:t>
            </a:fld>
            <a:endParaRPr lang="en-US"/>
          </a:p>
        </p:txBody>
      </p:sp>
      <p:sp>
        <p:nvSpPr>
          <p:cNvPr id="6" name="Holder 6">
            <a:extLst>
              <a:ext uri="{FF2B5EF4-FFF2-40B4-BE49-F238E27FC236}">
                <a16:creationId xmlns:a16="http://schemas.microsoft.com/office/drawing/2014/main" id="{F949B5CB-9AFC-D1A2-79D7-45F1568835EE}"/>
              </a:ext>
            </a:extLst>
          </p:cNvPr>
          <p:cNvSpPr>
            <a:spLocks noGrp="1"/>
          </p:cNvSpPr>
          <p:nvPr>
            <p:ph type="sldNum" sz="quarter" idx="12"/>
          </p:nvPr>
        </p:nvSpPr>
        <p:spPr/>
        <p:txBody>
          <a:bodyPr/>
          <a:lstStyle>
            <a:lvl1pPr>
              <a:defRPr/>
            </a:lvl1pPr>
          </a:lstStyle>
          <a:p>
            <a:pPr>
              <a:defRPr/>
            </a:pPr>
            <a:fld id="{EAC89A9C-AE7B-4587-A399-5508745A29C3}" type="slidenum">
              <a:rPr/>
              <a:pPr>
                <a:defRPr/>
              </a:pPr>
              <a:t>‹#›</a:t>
            </a:fld>
            <a:endParaRPr/>
          </a:p>
        </p:txBody>
      </p:sp>
    </p:spTree>
    <p:extLst>
      <p:ext uri="{BB962C8B-B14F-4D97-AF65-F5344CB8AC3E}">
        <p14:creationId xmlns:p14="http://schemas.microsoft.com/office/powerpoint/2010/main" val="27560251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endParaRPr/>
          </a:p>
        </p:txBody>
      </p:sp>
      <p:sp>
        <p:nvSpPr>
          <p:cNvPr id="5" name="Holder 4">
            <a:extLst>
              <a:ext uri="{FF2B5EF4-FFF2-40B4-BE49-F238E27FC236}">
                <a16:creationId xmlns:a16="http://schemas.microsoft.com/office/drawing/2014/main" id="{37B69223-A2F9-21AC-DA0B-B86D105E247A}"/>
              </a:ext>
            </a:extLst>
          </p:cNvPr>
          <p:cNvSpPr>
            <a:spLocks noGrp="1"/>
          </p:cNvSpPr>
          <p:nvPr>
            <p:ph type="ftr" sz="quarter" idx="10"/>
          </p:nvPr>
        </p:nvSpPr>
        <p:spPr/>
        <p:txBody>
          <a:bodyPr/>
          <a:lstStyle>
            <a:lvl1pPr>
              <a:defRPr/>
            </a:lvl1pPr>
          </a:lstStyle>
          <a:p>
            <a:pPr>
              <a:defRPr/>
            </a:pPr>
            <a:endParaRPr/>
          </a:p>
        </p:txBody>
      </p:sp>
      <p:sp>
        <p:nvSpPr>
          <p:cNvPr id="6" name="Holder 5">
            <a:extLst>
              <a:ext uri="{FF2B5EF4-FFF2-40B4-BE49-F238E27FC236}">
                <a16:creationId xmlns:a16="http://schemas.microsoft.com/office/drawing/2014/main" id="{0C22EF65-8A90-2152-0375-4368E2916F66}"/>
              </a:ext>
            </a:extLst>
          </p:cNvPr>
          <p:cNvSpPr>
            <a:spLocks noGrp="1"/>
          </p:cNvSpPr>
          <p:nvPr>
            <p:ph type="dt" sz="half" idx="11"/>
          </p:nvPr>
        </p:nvSpPr>
        <p:spPr/>
        <p:txBody>
          <a:bodyPr/>
          <a:lstStyle>
            <a:lvl1pPr>
              <a:defRPr/>
            </a:lvl1pPr>
          </a:lstStyle>
          <a:p>
            <a:pPr>
              <a:defRPr/>
            </a:pPr>
            <a:fld id="{CA55B574-1481-425F-924B-A078071D622A}" type="datetimeFigureOut">
              <a:rPr lang="en-US"/>
              <a:pPr>
                <a:defRPr/>
              </a:pPr>
              <a:t>8/31/2024</a:t>
            </a:fld>
            <a:endParaRPr lang="en-US"/>
          </a:p>
        </p:txBody>
      </p:sp>
      <p:sp>
        <p:nvSpPr>
          <p:cNvPr id="7" name="Holder 6">
            <a:extLst>
              <a:ext uri="{FF2B5EF4-FFF2-40B4-BE49-F238E27FC236}">
                <a16:creationId xmlns:a16="http://schemas.microsoft.com/office/drawing/2014/main" id="{C78C7C4E-3B0E-75A4-60FE-22EF6D2C5526}"/>
              </a:ext>
            </a:extLst>
          </p:cNvPr>
          <p:cNvSpPr>
            <a:spLocks noGrp="1"/>
          </p:cNvSpPr>
          <p:nvPr>
            <p:ph type="sldNum" sz="quarter" idx="12"/>
          </p:nvPr>
        </p:nvSpPr>
        <p:spPr/>
        <p:txBody>
          <a:bodyPr/>
          <a:lstStyle>
            <a:lvl1pPr>
              <a:defRPr/>
            </a:lvl1pPr>
          </a:lstStyle>
          <a:p>
            <a:pPr>
              <a:defRPr/>
            </a:pPr>
            <a:fld id="{83533D49-BD16-4B9A-AF26-31EB94DFA609}" type="slidenum">
              <a:rPr/>
              <a:pPr>
                <a:defRPr/>
              </a:pPr>
              <a:t>‹#›</a:t>
            </a:fld>
            <a:endParaRPr/>
          </a:p>
        </p:txBody>
      </p:sp>
    </p:spTree>
    <p:extLst>
      <p:ext uri="{BB962C8B-B14F-4D97-AF65-F5344CB8AC3E}">
        <p14:creationId xmlns:p14="http://schemas.microsoft.com/office/powerpoint/2010/main" val="24100248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imes New Roman"/>
                <a:cs typeface="Times New Roman"/>
              </a:defRPr>
            </a:lvl1pPr>
          </a:lstStyle>
          <a:p>
            <a:endParaRPr/>
          </a:p>
        </p:txBody>
      </p:sp>
      <p:sp>
        <p:nvSpPr>
          <p:cNvPr id="3" name="Holder 4">
            <a:extLst>
              <a:ext uri="{FF2B5EF4-FFF2-40B4-BE49-F238E27FC236}">
                <a16:creationId xmlns:a16="http://schemas.microsoft.com/office/drawing/2014/main" id="{11E3B050-6810-1132-DE07-9594F8FAAE2F}"/>
              </a:ext>
            </a:extLst>
          </p:cNvPr>
          <p:cNvSpPr>
            <a:spLocks noGrp="1"/>
          </p:cNvSpPr>
          <p:nvPr>
            <p:ph type="ftr" sz="quarter" idx="10"/>
          </p:nvPr>
        </p:nvSpPr>
        <p:spPr/>
        <p:txBody>
          <a:bodyPr/>
          <a:lstStyle>
            <a:lvl1pPr>
              <a:defRPr/>
            </a:lvl1pPr>
          </a:lstStyle>
          <a:p>
            <a:pPr>
              <a:defRPr/>
            </a:pPr>
            <a:endParaRPr/>
          </a:p>
        </p:txBody>
      </p:sp>
      <p:sp>
        <p:nvSpPr>
          <p:cNvPr id="4" name="Holder 5">
            <a:extLst>
              <a:ext uri="{FF2B5EF4-FFF2-40B4-BE49-F238E27FC236}">
                <a16:creationId xmlns:a16="http://schemas.microsoft.com/office/drawing/2014/main" id="{C293A3DD-3A57-AFF5-013B-E62F3D4FBB3D}"/>
              </a:ext>
            </a:extLst>
          </p:cNvPr>
          <p:cNvSpPr>
            <a:spLocks noGrp="1"/>
          </p:cNvSpPr>
          <p:nvPr>
            <p:ph type="dt" sz="half" idx="11"/>
          </p:nvPr>
        </p:nvSpPr>
        <p:spPr/>
        <p:txBody>
          <a:bodyPr/>
          <a:lstStyle>
            <a:lvl1pPr>
              <a:defRPr/>
            </a:lvl1pPr>
          </a:lstStyle>
          <a:p>
            <a:pPr>
              <a:defRPr/>
            </a:pPr>
            <a:fld id="{11FF554A-211B-4C40-9918-7AD824E6F701}" type="datetimeFigureOut">
              <a:rPr lang="en-US"/>
              <a:pPr>
                <a:defRPr/>
              </a:pPr>
              <a:t>8/31/2024</a:t>
            </a:fld>
            <a:endParaRPr lang="en-US"/>
          </a:p>
        </p:txBody>
      </p:sp>
      <p:sp>
        <p:nvSpPr>
          <p:cNvPr id="5" name="Holder 6">
            <a:extLst>
              <a:ext uri="{FF2B5EF4-FFF2-40B4-BE49-F238E27FC236}">
                <a16:creationId xmlns:a16="http://schemas.microsoft.com/office/drawing/2014/main" id="{3158FDB3-A1C3-8C7A-09D2-75B0FB359DD9}"/>
              </a:ext>
            </a:extLst>
          </p:cNvPr>
          <p:cNvSpPr>
            <a:spLocks noGrp="1"/>
          </p:cNvSpPr>
          <p:nvPr>
            <p:ph type="sldNum" sz="quarter" idx="12"/>
          </p:nvPr>
        </p:nvSpPr>
        <p:spPr/>
        <p:txBody>
          <a:bodyPr/>
          <a:lstStyle>
            <a:lvl1pPr>
              <a:defRPr/>
            </a:lvl1pPr>
          </a:lstStyle>
          <a:p>
            <a:pPr>
              <a:defRPr/>
            </a:pPr>
            <a:fld id="{B95E6DD4-2270-4DB7-A936-7958FC7243B2}" type="slidenum">
              <a:rPr/>
              <a:pPr>
                <a:defRPr/>
              </a:pPr>
              <a:t>‹#›</a:t>
            </a:fld>
            <a:endParaRPr/>
          </a:p>
        </p:txBody>
      </p:sp>
    </p:spTree>
    <p:extLst>
      <p:ext uri="{BB962C8B-B14F-4D97-AF65-F5344CB8AC3E}">
        <p14:creationId xmlns:p14="http://schemas.microsoft.com/office/powerpoint/2010/main" val="17204533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C031F35A-0596-D88F-DFF5-1DF1E4D7BAAF}"/>
              </a:ext>
            </a:extLst>
          </p:cNvPr>
          <p:cNvSpPr>
            <a:spLocks noGrp="1"/>
          </p:cNvSpPr>
          <p:nvPr>
            <p:ph type="ftr" sz="quarter" idx="10"/>
          </p:nvPr>
        </p:nvSpPr>
        <p:spPr/>
        <p:txBody>
          <a:bodyPr/>
          <a:lstStyle>
            <a:lvl1pPr>
              <a:defRPr/>
            </a:lvl1pPr>
          </a:lstStyle>
          <a:p>
            <a:pPr>
              <a:defRPr/>
            </a:pPr>
            <a:endParaRPr/>
          </a:p>
        </p:txBody>
      </p:sp>
      <p:sp>
        <p:nvSpPr>
          <p:cNvPr id="3" name="Holder 5">
            <a:extLst>
              <a:ext uri="{FF2B5EF4-FFF2-40B4-BE49-F238E27FC236}">
                <a16:creationId xmlns:a16="http://schemas.microsoft.com/office/drawing/2014/main" id="{73B44DF9-CA96-B7AD-5C93-784624293A0E}"/>
              </a:ext>
            </a:extLst>
          </p:cNvPr>
          <p:cNvSpPr>
            <a:spLocks noGrp="1"/>
          </p:cNvSpPr>
          <p:nvPr>
            <p:ph type="dt" sz="half" idx="11"/>
          </p:nvPr>
        </p:nvSpPr>
        <p:spPr/>
        <p:txBody>
          <a:bodyPr/>
          <a:lstStyle>
            <a:lvl1pPr>
              <a:defRPr/>
            </a:lvl1pPr>
          </a:lstStyle>
          <a:p>
            <a:pPr>
              <a:defRPr/>
            </a:pPr>
            <a:fld id="{A4DFF8E6-DD43-4045-A7EC-4EF73BB38092}" type="datetimeFigureOut">
              <a:rPr lang="en-US"/>
              <a:pPr>
                <a:defRPr/>
              </a:pPr>
              <a:t>8/31/2024</a:t>
            </a:fld>
            <a:endParaRPr lang="en-US"/>
          </a:p>
        </p:txBody>
      </p:sp>
      <p:sp>
        <p:nvSpPr>
          <p:cNvPr id="4" name="Holder 6">
            <a:extLst>
              <a:ext uri="{FF2B5EF4-FFF2-40B4-BE49-F238E27FC236}">
                <a16:creationId xmlns:a16="http://schemas.microsoft.com/office/drawing/2014/main" id="{1C8C05BF-5B7B-3258-1D09-DB897CB5BB38}"/>
              </a:ext>
            </a:extLst>
          </p:cNvPr>
          <p:cNvSpPr>
            <a:spLocks noGrp="1"/>
          </p:cNvSpPr>
          <p:nvPr>
            <p:ph type="sldNum" sz="quarter" idx="12"/>
          </p:nvPr>
        </p:nvSpPr>
        <p:spPr/>
        <p:txBody>
          <a:bodyPr/>
          <a:lstStyle>
            <a:lvl1pPr>
              <a:defRPr/>
            </a:lvl1pPr>
          </a:lstStyle>
          <a:p>
            <a:pPr>
              <a:defRPr/>
            </a:pPr>
            <a:fld id="{AB23C0AB-B222-48E9-90FD-C24D6FE8D5FB}" type="slidenum">
              <a:rPr/>
              <a:pPr>
                <a:defRPr/>
              </a:pPr>
              <a:t>‹#›</a:t>
            </a:fld>
            <a:endParaRPr/>
          </a:p>
        </p:txBody>
      </p:sp>
    </p:spTree>
    <p:extLst>
      <p:ext uri="{BB962C8B-B14F-4D97-AF65-F5344CB8AC3E}">
        <p14:creationId xmlns:p14="http://schemas.microsoft.com/office/powerpoint/2010/main" val="4883610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p>
        </p:txBody>
      </p:sp>
      <p:sp>
        <p:nvSpPr>
          <p:cNvPr id="2" name="Shape 34">
            <a:extLst>
              <a:ext uri="{FF2B5EF4-FFF2-40B4-BE49-F238E27FC236}">
                <a16:creationId xmlns:a16="http://schemas.microsoft.com/office/drawing/2014/main" id="{7EFADBB0-ECE2-7238-266C-40CC134C0C05}"/>
              </a:ext>
            </a:extLst>
          </p:cNvPr>
          <p:cNvSpPr txBox="1">
            <a:spLocks noGrp="1"/>
          </p:cNvSpPr>
          <p:nvPr>
            <p:ph type="ftr" idx="15"/>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E5BCC3C7-E04E-C464-2333-E29C52D10573}"/>
              </a:ext>
            </a:extLst>
          </p:cNvPr>
          <p:cNvSpPr txBox="1">
            <a:spLocks noGrp="1"/>
          </p:cNvSpPr>
          <p:nvPr>
            <p:ph type="dt" idx="16"/>
          </p:nvPr>
        </p:nvSpPr>
        <p:spPr>
          <a:xfrm>
            <a:off x="6335713" y="112713"/>
            <a:ext cx="2133600" cy="182562"/>
          </a:xfrm>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2CC598B3-1B0B-E0AD-5AE9-DB5714A6D668}"/>
              </a:ext>
            </a:extLst>
          </p:cNvPr>
          <p:cNvSpPr txBox="1">
            <a:spLocks noGrp="1"/>
          </p:cNvSpPr>
          <p:nvPr>
            <p:ph type="sldNum" idx="17"/>
          </p:nvPr>
        </p:nvSpPr>
        <p:spPr>
          <a:xfrm>
            <a:off x="8469313" y="112713"/>
            <a:ext cx="552450" cy="182562"/>
          </a:xfrm>
        </p:spPr>
        <p:txBody>
          <a:bodyPr lIns="91425" tIns="45700" rIns="91425" bIns="45700" anchor="ctr" anchorCtr="0">
            <a:noAutofit/>
          </a:bodyPr>
          <a:lstStyle>
            <a:lvl1pPr marL="0" algn="r">
              <a:spcBef>
                <a:spcPts val="0"/>
              </a:spcBef>
              <a:buSzPct val="25000"/>
              <a:defRPr sz="900" u="none">
                <a:solidFill>
                  <a:schemeClr val="lt1"/>
                </a:solidFill>
                <a:latin typeface="Arial"/>
                <a:ea typeface="Arial"/>
                <a:cs typeface="Arial"/>
                <a:sym typeface="Arial"/>
              </a:defRPr>
            </a:lvl1pPr>
          </a:lstStyle>
          <a:p>
            <a:pPr>
              <a:defRPr/>
            </a:pPr>
            <a:fld id="{E3293422-7DD4-496D-9A08-2C3BA541D869}" type="slidenum">
              <a:rPr lang="en-US"/>
              <a:pPr>
                <a:defRPr/>
              </a:pPr>
              <a:t>‹#›</a:t>
            </a:fld>
            <a:endParaRPr lang="en-US" dirty="0"/>
          </a:p>
        </p:txBody>
      </p:sp>
    </p:spTree>
    <p:extLst>
      <p:ext uri="{BB962C8B-B14F-4D97-AF65-F5344CB8AC3E}">
        <p14:creationId xmlns:p14="http://schemas.microsoft.com/office/powerpoint/2010/main" val="3887153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Shape 30"/>
        <p:cNvGrpSpPr/>
        <p:nvPr/>
      </p:nvGrpSpPr>
      <p:grpSpPr>
        <a:xfrm>
          <a:off x="0" y="0"/>
          <a:ext cx="0" cy="0"/>
          <a:chOff x="0" y="0"/>
          <a:chExt cx="0" cy="0"/>
        </a:xfrm>
      </p:grpSpPr>
      <p:sp>
        <p:nvSpPr>
          <p:cNvPr id="2" name="Shape 16">
            <a:extLst>
              <a:ext uri="{FF2B5EF4-FFF2-40B4-BE49-F238E27FC236}">
                <a16:creationId xmlns:a16="http://schemas.microsoft.com/office/drawing/2014/main" id="{46DC1BEC-EE62-D21E-EAA2-ACD41E04B25B}"/>
              </a:ext>
            </a:extLst>
          </p:cNvPr>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r" eaLnBrk="1" hangingPunct="1"/>
            <a:endParaRPr lang="en-US" altLang="en-US" sz="1200">
              <a:latin typeface="Verdana" panose="020B0604030504040204" pitchFamily="34" charset="0"/>
              <a:ea typeface="Verdana" panose="020B0604030504040204" pitchFamily="34" charset="0"/>
              <a:cs typeface="Verdana" panose="020B0604030504040204" pitchFamily="34" charset="0"/>
            </a:endParaRPr>
          </a:p>
        </p:txBody>
      </p:sp>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858399"/>
          </a:xfrm>
        </p:spPr>
        <p:txBody>
          <a:bodyPr/>
          <a:lstStyle/>
          <a:p>
            <a:pPr lvl="0"/>
            <a:r>
              <a:rPr lang="en-US" dirty="0"/>
              <a:t>Edit Master text styles</a:t>
            </a:r>
          </a:p>
        </p:txBody>
      </p:sp>
      <p:sp>
        <p:nvSpPr>
          <p:cNvPr id="7" name="Content Placeholder 6"/>
          <p:cNvSpPr>
            <a:spLocks noGrp="1"/>
          </p:cNvSpPr>
          <p:nvPr>
            <p:ph sz="quarter" idx="14"/>
          </p:nvPr>
        </p:nvSpPr>
        <p:spPr>
          <a:xfrm>
            <a:off x="459728" y="2591877"/>
            <a:ext cx="8229600" cy="706800"/>
          </a:xfrm>
        </p:spPr>
        <p:txBody>
          <a:bodyPr/>
          <a:lstStyle/>
          <a:p>
            <a:pPr lvl="0"/>
            <a:r>
              <a:rPr lang="en-US" dirty="0"/>
              <a:t>Edit Master text styles</a:t>
            </a:r>
          </a:p>
        </p:txBody>
      </p:sp>
      <p:sp>
        <p:nvSpPr>
          <p:cNvPr id="3" name="Content Placeholder 2"/>
          <p:cNvSpPr>
            <a:spLocks noGrp="1"/>
          </p:cNvSpPr>
          <p:nvPr>
            <p:ph sz="quarter" idx="15"/>
          </p:nvPr>
        </p:nvSpPr>
        <p:spPr>
          <a:xfrm>
            <a:off x="459728" y="3475828"/>
            <a:ext cx="8229600" cy="710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6"/>
          </p:nvPr>
        </p:nvSpPr>
        <p:spPr>
          <a:xfrm>
            <a:off x="457200" y="4376738"/>
            <a:ext cx="8232775" cy="911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hape 34">
            <a:extLst>
              <a:ext uri="{FF2B5EF4-FFF2-40B4-BE49-F238E27FC236}">
                <a16:creationId xmlns:a16="http://schemas.microsoft.com/office/drawing/2014/main" id="{042396B1-CE3F-2AD7-1427-1CBE64D36E4D}"/>
              </a:ext>
            </a:extLst>
          </p:cNvPr>
          <p:cNvSpPr txBox="1">
            <a:spLocks noGrp="1"/>
          </p:cNvSpPr>
          <p:nvPr>
            <p:ph type="ftr" idx="17"/>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5">
            <a:extLst>
              <a:ext uri="{FF2B5EF4-FFF2-40B4-BE49-F238E27FC236}">
                <a16:creationId xmlns:a16="http://schemas.microsoft.com/office/drawing/2014/main" id="{FCD685AA-9974-C149-A97A-B14CF906A123}"/>
              </a:ext>
            </a:extLst>
          </p:cNvPr>
          <p:cNvSpPr txBox="1">
            <a:spLocks noGrp="1"/>
          </p:cNvSpPr>
          <p:nvPr>
            <p:ph type="dt" idx="18"/>
          </p:nvPr>
        </p:nvSpPr>
        <p:spPr>
          <a:xfrm>
            <a:off x="6335713" y="112713"/>
            <a:ext cx="2133600" cy="182562"/>
          </a:xfrm>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9" name="Shape 36">
            <a:extLst>
              <a:ext uri="{FF2B5EF4-FFF2-40B4-BE49-F238E27FC236}">
                <a16:creationId xmlns:a16="http://schemas.microsoft.com/office/drawing/2014/main" id="{68365745-A57D-A7EF-551E-A1EA66B3D603}"/>
              </a:ext>
            </a:extLst>
          </p:cNvPr>
          <p:cNvSpPr txBox="1">
            <a:spLocks noGrp="1"/>
          </p:cNvSpPr>
          <p:nvPr>
            <p:ph type="sldNum" idx="19"/>
          </p:nvPr>
        </p:nvSpPr>
        <p:spPr>
          <a:xfrm>
            <a:off x="8469313" y="112713"/>
            <a:ext cx="552450" cy="182562"/>
          </a:xfrm>
        </p:spPr>
        <p:txBody>
          <a:bodyPr lIns="91425" tIns="45700" rIns="91425" bIns="45700" anchor="ctr" anchorCtr="0">
            <a:noAutofit/>
          </a:bodyPr>
          <a:lstStyle>
            <a:lvl1pPr marL="0" algn="r">
              <a:spcBef>
                <a:spcPts val="0"/>
              </a:spcBef>
              <a:buSzPct val="25000"/>
              <a:defRPr sz="900" u="none">
                <a:solidFill>
                  <a:schemeClr val="lt1"/>
                </a:solidFill>
                <a:latin typeface="Arial"/>
                <a:ea typeface="Arial"/>
                <a:cs typeface="Arial"/>
                <a:sym typeface="Arial"/>
              </a:defRPr>
            </a:lvl1pPr>
          </a:lstStyle>
          <a:p>
            <a:pPr>
              <a:defRPr/>
            </a:pPr>
            <a:fld id="{42795807-B266-4F40-9074-E08854083698}" type="slidenum">
              <a:rPr lang="en-US"/>
              <a:pPr>
                <a:defRPr/>
              </a:pPr>
              <a:t>‹#›</a:t>
            </a:fld>
            <a:endParaRPr lang="en-US" dirty="0"/>
          </a:p>
        </p:txBody>
      </p:sp>
    </p:spTree>
    <p:extLst>
      <p:ext uri="{BB962C8B-B14F-4D97-AF65-F5344CB8AC3E}">
        <p14:creationId xmlns:p14="http://schemas.microsoft.com/office/powerpoint/2010/main" val="11016367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4400590"/>
          </a:xfrm>
        </p:spPr>
        <p:txBody>
          <a:bodyPr/>
          <a:lstStyle/>
          <a:p>
            <a:pPr lvl="0"/>
            <a:r>
              <a:rPr lang="en-US" dirty="0"/>
              <a:t>Edit Master text styles</a:t>
            </a:r>
          </a:p>
        </p:txBody>
      </p:sp>
      <p:sp>
        <p:nvSpPr>
          <p:cNvPr id="2" name="Shape 34">
            <a:extLst>
              <a:ext uri="{FF2B5EF4-FFF2-40B4-BE49-F238E27FC236}">
                <a16:creationId xmlns:a16="http://schemas.microsoft.com/office/drawing/2014/main" id="{3C643D96-F748-B129-B821-CF45E3B6089C}"/>
              </a:ext>
            </a:extLst>
          </p:cNvPr>
          <p:cNvSpPr txBox="1">
            <a:spLocks noGrp="1"/>
          </p:cNvSpPr>
          <p:nvPr>
            <p:ph type="ftr" idx="14"/>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B87C95F0-843C-2F8D-390E-D92C74DEAC63}"/>
              </a:ext>
            </a:extLst>
          </p:cNvPr>
          <p:cNvSpPr txBox="1">
            <a:spLocks noGrp="1"/>
          </p:cNvSpPr>
          <p:nvPr>
            <p:ph type="dt" idx="15"/>
          </p:nvPr>
        </p:nvSpPr>
        <p:spPr>
          <a:xfrm>
            <a:off x="6335713" y="112713"/>
            <a:ext cx="2133600" cy="182562"/>
          </a:xfrm>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C6374183-7FBB-41DF-CE70-6A9A7E7AC500}"/>
              </a:ext>
            </a:extLst>
          </p:cNvPr>
          <p:cNvSpPr txBox="1">
            <a:spLocks noGrp="1"/>
          </p:cNvSpPr>
          <p:nvPr>
            <p:ph type="sldNum" idx="16"/>
          </p:nvPr>
        </p:nvSpPr>
        <p:spPr>
          <a:xfrm>
            <a:off x="8469313" y="112713"/>
            <a:ext cx="552450" cy="182562"/>
          </a:xfrm>
        </p:spPr>
        <p:txBody>
          <a:bodyPr lIns="91425" tIns="45700" rIns="91425" bIns="45700" anchor="ctr" anchorCtr="0">
            <a:noAutofit/>
          </a:bodyPr>
          <a:lstStyle>
            <a:lvl1pPr marL="0" algn="r">
              <a:spcBef>
                <a:spcPts val="0"/>
              </a:spcBef>
              <a:buSzPct val="25000"/>
              <a:defRPr sz="900" u="none">
                <a:solidFill>
                  <a:schemeClr val="lt1"/>
                </a:solidFill>
                <a:latin typeface="Arial"/>
                <a:ea typeface="Arial"/>
                <a:cs typeface="Arial"/>
                <a:sym typeface="Arial"/>
              </a:defRPr>
            </a:lvl1pPr>
          </a:lstStyle>
          <a:p>
            <a:pPr>
              <a:defRPr/>
            </a:pPr>
            <a:fld id="{9D8C1B8D-7DDA-4568-8E97-D4AB75265CA7}" type="slidenum">
              <a:rPr lang="en-US"/>
              <a:pPr>
                <a:defRPr/>
              </a:pPr>
              <a:t>‹#›</a:t>
            </a:fld>
            <a:endParaRPr lang="en-US" dirty="0"/>
          </a:p>
        </p:txBody>
      </p:sp>
    </p:spTree>
    <p:extLst>
      <p:ext uri="{BB962C8B-B14F-4D97-AF65-F5344CB8AC3E}">
        <p14:creationId xmlns:p14="http://schemas.microsoft.com/office/powerpoint/2010/main" val="2900180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a:extLst>
              <a:ext uri="{FF2B5EF4-FFF2-40B4-BE49-F238E27FC236}">
                <a16:creationId xmlns:a16="http://schemas.microsoft.com/office/drawing/2014/main" id="{8912F9B2-3192-BBBB-1F69-E47E6A8ED5A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E9AF2BB-C6D8-76B6-B869-341BCA8FDD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D350450-9FD0-31D7-3C4E-627E87CEDD22}"/>
              </a:ext>
            </a:extLst>
          </p:cNvPr>
          <p:cNvSpPr>
            <a:spLocks noGrp="1" noChangeArrowheads="1"/>
          </p:cNvSpPr>
          <p:nvPr>
            <p:ph type="sldNum" sz="quarter" idx="12"/>
          </p:nvPr>
        </p:nvSpPr>
        <p:spPr>
          <a:ln/>
        </p:spPr>
        <p:txBody>
          <a:bodyPr/>
          <a:lstStyle>
            <a:lvl1pPr>
              <a:defRPr/>
            </a:lvl1pPr>
          </a:lstStyle>
          <a:p>
            <a:pPr>
              <a:defRPr/>
            </a:pPr>
            <a:fld id="{AEC01F30-9461-47BA-B9CD-FB4375B0C4E7}" type="slidenum">
              <a:rPr lang="en-US" altLang="en-US"/>
              <a:pPr>
                <a:defRPr/>
              </a:pPr>
              <a:t>‹#›</a:t>
            </a:fld>
            <a:endParaRPr lang="en-US" altLang="en-US"/>
          </a:p>
        </p:txBody>
      </p:sp>
    </p:spTree>
    <p:extLst>
      <p:ext uri="{BB962C8B-B14F-4D97-AF65-F5344CB8AC3E}">
        <p14:creationId xmlns:p14="http://schemas.microsoft.com/office/powerpoint/2010/main" val="26157432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3 Content">
    <p:spTree>
      <p:nvGrpSpPr>
        <p:cNvPr id="1" name="Shape 30"/>
        <p:cNvGrpSpPr/>
        <p:nvPr/>
      </p:nvGrpSpPr>
      <p:grpSpPr>
        <a:xfrm>
          <a:off x="0" y="0"/>
          <a:ext cx="0" cy="0"/>
          <a:chOff x="0" y="0"/>
          <a:chExt cx="0" cy="0"/>
        </a:xfrm>
      </p:grpSpPr>
      <p:sp>
        <p:nvSpPr>
          <p:cNvPr id="2" name="Shape 16">
            <a:extLst>
              <a:ext uri="{FF2B5EF4-FFF2-40B4-BE49-F238E27FC236}">
                <a16:creationId xmlns:a16="http://schemas.microsoft.com/office/drawing/2014/main" id="{8C397EE5-B50E-3623-2F8A-A5051EA90A34}"/>
              </a:ext>
            </a:extLst>
          </p:cNvPr>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r" eaLnBrk="1" hangingPunct="1"/>
            <a:endParaRPr lang="en-US" altLang="en-US" sz="1200">
              <a:latin typeface="Verdana" panose="020B0604030504040204" pitchFamily="34" charset="0"/>
              <a:ea typeface="Verdana" panose="020B0604030504040204" pitchFamily="34" charset="0"/>
              <a:cs typeface="Verdana" panose="020B0604030504040204" pitchFamily="34" charset="0"/>
            </a:endParaRPr>
          </a:p>
        </p:txBody>
      </p:sp>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1144144"/>
          </a:xfrm>
        </p:spPr>
        <p:txBody>
          <a:bodyPr/>
          <a:lstStyle/>
          <a:p>
            <a:pPr lvl="0"/>
            <a:r>
              <a:rPr lang="en-US" dirty="0"/>
              <a:t>Edit Master text styles</a:t>
            </a:r>
          </a:p>
        </p:txBody>
      </p:sp>
      <p:sp>
        <p:nvSpPr>
          <p:cNvPr id="7" name="Content Placeholder 6"/>
          <p:cNvSpPr>
            <a:spLocks noGrp="1"/>
          </p:cNvSpPr>
          <p:nvPr>
            <p:ph sz="quarter" idx="14"/>
          </p:nvPr>
        </p:nvSpPr>
        <p:spPr>
          <a:xfrm>
            <a:off x="457200" y="2888656"/>
            <a:ext cx="8229600" cy="1547679"/>
          </a:xfrm>
        </p:spPr>
        <p:txBody>
          <a:bodyPr/>
          <a:lstStyle/>
          <a:p>
            <a:pPr lvl="0"/>
            <a:r>
              <a:rPr lang="en-US" dirty="0"/>
              <a:t>Edit Master text styles</a:t>
            </a:r>
          </a:p>
        </p:txBody>
      </p:sp>
      <p:sp>
        <p:nvSpPr>
          <p:cNvPr id="3" name="Content Placeholder 2"/>
          <p:cNvSpPr>
            <a:spLocks noGrp="1"/>
          </p:cNvSpPr>
          <p:nvPr>
            <p:ph sz="quarter" idx="15"/>
          </p:nvPr>
        </p:nvSpPr>
        <p:spPr>
          <a:xfrm>
            <a:off x="457200" y="4631625"/>
            <a:ext cx="8229600" cy="1366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hape 34">
            <a:extLst>
              <a:ext uri="{FF2B5EF4-FFF2-40B4-BE49-F238E27FC236}">
                <a16:creationId xmlns:a16="http://schemas.microsoft.com/office/drawing/2014/main" id="{5F464FFD-A302-EE03-0B3C-80497B31EB77}"/>
              </a:ext>
            </a:extLst>
          </p:cNvPr>
          <p:cNvSpPr txBox="1">
            <a:spLocks noGrp="1"/>
          </p:cNvSpPr>
          <p:nvPr>
            <p:ph type="ftr" idx="16"/>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5">
            <a:extLst>
              <a:ext uri="{FF2B5EF4-FFF2-40B4-BE49-F238E27FC236}">
                <a16:creationId xmlns:a16="http://schemas.microsoft.com/office/drawing/2014/main" id="{C509EB7C-3139-65B0-CBE0-CFD417823D8F}"/>
              </a:ext>
            </a:extLst>
          </p:cNvPr>
          <p:cNvSpPr txBox="1">
            <a:spLocks noGrp="1"/>
          </p:cNvSpPr>
          <p:nvPr>
            <p:ph type="dt" idx="17"/>
          </p:nvPr>
        </p:nvSpPr>
        <p:spPr>
          <a:xfrm>
            <a:off x="6335713" y="112713"/>
            <a:ext cx="2133600" cy="182562"/>
          </a:xfrm>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5F07905B-973F-420C-FF83-10268E40318B}"/>
              </a:ext>
            </a:extLst>
          </p:cNvPr>
          <p:cNvSpPr txBox="1">
            <a:spLocks noGrp="1"/>
          </p:cNvSpPr>
          <p:nvPr>
            <p:ph type="sldNum" idx="18"/>
          </p:nvPr>
        </p:nvSpPr>
        <p:spPr>
          <a:xfrm>
            <a:off x="8469313" y="112713"/>
            <a:ext cx="552450" cy="182562"/>
          </a:xfrm>
        </p:spPr>
        <p:txBody>
          <a:bodyPr lIns="91425" tIns="45700" rIns="91425" bIns="45700" anchor="ctr" anchorCtr="0">
            <a:noAutofit/>
          </a:bodyPr>
          <a:lstStyle>
            <a:lvl1pPr marL="0" algn="r">
              <a:spcBef>
                <a:spcPts val="0"/>
              </a:spcBef>
              <a:buSzPct val="25000"/>
              <a:defRPr sz="900" u="none">
                <a:solidFill>
                  <a:schemeClr val="lt1"/>
                </a:solidFill>
                <a:latin typeface="Arial"/>
                <a:ea typeface="Arial"/>
                <a:cs typeface="Arial"/>
                <a:sym typeface="Arial"/>
              </a:defRPr>
            </a:lvl1pPr>
          </a:lstStyle>
          <a:p>
            <a:pPr>
              <a:defRPr/>
            </a:pPr>
            <a:fld id="{9E0DB663-B85F-4F5F-8AAB-58AA954C4DEE}" type="slidenum">
              <a:rPr lang="en-US"/>
              <a:pPr>
                <a:defRPr/>
              </a:pPr>
              <a:t>‹#›</a:t>
            </a:fld>
            <a:endParaRPr lang="en-US" dirty="0"/>
          </a:p>
        </p:txBody>
      </p:sp>
    </p:spTree>
    <p:extLst>
      <p:ext uri="{BB962C8B-B14F-4D97-AF65-F5344CB8AC3E}">
        <p14:creationId xmlns:p14="http://schemas.microsoft.com/office/powerpoint/2010/main" val="37519666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On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4400590"/>
          </a:xfrm>
        </p:spPr>
        <p:txBody>
          <a:bodyPr/>
          <a:lstStyle/>
          <a:p>
            <a:pPr lvl="0"/>
            <a:r>
              <a:rPr lang="en-US" dirty="0"/>
              <a:t>Edit Master text styles</a:t>
            </a:r>
          </a:p>
        </p:txBody>
      </p:sp>
      <p:sp>
        <p:nvSpPr>
          <p:cNvPr id="2" name="Shape 34">
            <a:extLst>
              <a:ext uri="{FF2B5EF4-FFF2-40B4-BE49-F238E27FC236}">
                <a16:creationId xmlns:a16="http://schemas.microsoft.com/office/drawing/2014/main" id="{190095F5-2EC9-2BCF-20BE-941BA0C75715}"/>
              </a:ext>
            </a:extLst>
          </p:cNvPr>
          <p:cNvSpPr txBox="1">
            <a:spLocks noGrp="1"/>
          </p:cNvSpPr>
          <p:nvPr>
            <p:ph type="ftr" idx="14"/>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D3079AD4-8DBB-4876-70B3-57B9CEED9D36}"/>
              </a:ext>
            </a:extLst>
          </p:cNvPr>
          <p:cNvSpPr txBox="1">
            <a:spLocks noGrp="1"/>
          </p:cNvSpPr>
          <p:nvPr>
            <p:ph type="dt" idx="15"/>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108B7985-D02C-A26E-8058-610F79B19FAB}"/>
              </a:ext>
            </a:extLst>
          </p:cNvPr>
          <p:cNvSpPr txBox="1">
            <a:spLocks noGrp="1"/>
          </p:cNvSpPr>
          <p:nvPr>
            <p:ph type="sldNum" idx="16"/>
          </p:nvPr>
        </p:nvSpPr>
        <p:spPr/>
        <p:txBody>
          <a:bodyPr/>
          <a:lstStyle>
            <a:lvl1pPr>
              <a:defRPr/>
            </a:lvl1pPr>
          </a:lstStyle>
          <a:p>
            <a:pPr>
              <a:defRPr/>
            </a:pPr>
            <a:fld id="{70FBF44C-C239-432A-AF01-3713FC308FD1}" type="slidenum">
              <a:rPr lang="en-US"/>
              <a:pPr>
                <a:defRPr/>
              </a:pPr>
              <a:t>‹#›</a:t>
            </a:fld>
            <a:endParaRPr lang="en-US" dirty="0"/>
          </a:p>
        </p:txBody>
      </p:sp>
    </p:spTree>
    <p:extLst>
      <p:ext uri="{BB962C8B-B14F-4D97-AF65-F5344CB8AC3E}">
        <p14:creationId xmlns:p14="http://schemas.microsoft.com/office/powerpoint/2010/main" val="1492331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p:cNvSpPr>
            <a:spLocks noGrp="1"/>
          </p:cNvSpPr>
          <p:nvPr>
            <p:ph sz="quarter" idx="14"/>
          </p:nvPr>
        </p:nvSpPr>
        <p:spPr>
          <a:xfrm>
            <a:off x="457200" y="3971925"/>
            <a:ext cx="8229600" cy="2105025"/>
          </a:xfrm>
        </p:spPr>
        <p:txBody>
          <a:bodyPr/>
          <a:lstStyle/>
          <a:p>
            <a:pPr lvl="0"/>
            <a:r>
              <a:rPr lang="en-US" dirty="0"/>
              <a:t>Edit Master text styles</a:t>
            </a:r>
          </a:p>
        </p:txBody>
      </p:sp>
      <p:sp>
        <p:nvSpPr>
          <p:cNvPr id="2" name="Shape 34">
            <a:extLst>
              <a:ext uri="{FF2B5EF4-FFF2-40B4-BE49-F238E27FC236}">
                <a16:creationId xmlns:a16="http://schemas.microsoft.com/office/drawing/2014/main" id="{9A0A02E8-BF5F-CAD3-097E-911AD9288679}"/>
              </a:ext>
            </a:extLst>
          </p:cNvPr>
          <p:cNvSpPr txBox="1">
            <a:spLocks noGrp="1"/>
          </p:cNvSpPr>
          <p:nvPr>
            <p:ph type="ftr" idx="15"/>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35">
            <a:extLst>
              <a:ext uri="{FF2B5EF4-FFF2-40B4-BE49-F238E27FC236}">
                <a16:creationId xmlns:a16="http://schemas.microsoft.com/office/drawing/2014/main" id="{510DD8FF-6514-B61F-B1F9-91EA751341C7}"/>
              </a:ext>
            </a:extLst>
          </p:cNvPr>
          <p:cNvSpPr txBox="1">
            <a:spLocks noGrp="1"/>
          </p:cNvSpPr>
          <p:nvPr>
            <p:ph type="dt" idx="16"/>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6">
            <a:extLst>
              <a:ext uri="{FF2B5EF4-FFF2-40B4-BE49-F238E27FC236}">
                <a16:creationId xmlns:a16="http://schemas.microsoft.com/office/drawing/2014/main" id="{789DB789-03EF-D1B2-7E1F-42C8CE14940E}"/>
              </a:ext>
            </a:extLst>
          </p:cNvPr>
          <p:cNvSpPr txBox="1">
            <a:spLocks noGrp="1"/>
          </p:cNvSpPr>
          <p:nvPr>
            <p:ph type="sldNum" idx="17"/>
          </p:nvPr>
        </p:nvSpPr>
        <p:spPr/>
        <p:txBody>
          <a:bodyPr/>
          <a:lstStyle>
            <a:lvl1pPr>
              <a:defRPr/>
            </a:lvl1pPr>
          </a:lstStyle>
          <a:p>
            <a:pPr>
              <a:defRPr/>
            </a:pPr>
            <a:fld id="{026B5C09-DCB0-4D07-AD87-81985F8FEA6C}" type="slidenum">
              <a:rPr lang="en-US"/>
              <a:pPr>
                <a:defRPr/>
              </a:pPr>
              <a:t>‹#›</a:t>
            </a:fld>
            <a:endParaRPr lang="en-US" dirty="0"/>
          </a:p>
        </p:txBody>
      </p:sp>
    </p:spTree>
    <p:extLst>
      <p:ext uri="{BB962C8B-B14F-4D97-AF65-F5344CB8AC3E}">
        <p14:creationId xmlns:p14="http://schemas.microsoft.com/office/powerpoint/2010/main" val="42920063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2807293" cy="622851"/>
          </a:xfrm>
        </p:spPr>
        <p:txBody>
          <a:bodyPr/>
          <a:lstStyle/>
          <a:p>
            <a:pPr lvl="0"/>
            <a:r>
              <a:rPr lang="en-US" dirty="0"/>
              <a:t>Edit Master text styles</a:t>
            </a:r>
          </a:p>
        </p:txBody>
      </p:sp>
      <p:sp>
        <p:nvSpPr>
          <p:cNvPr id="7" name="Content Placeholder 6"/>
          <p:cNvSpPr>
            <a:spLocks noGrp="1"/>
          </p:cNvSpPr>
          <p:nvPr>
            <p:ph sz="quarter" idx="14"/>
          </p:nvPr>
        </p:nvSpPr>
        <p:spPr>
          <a:xfrm>
            <a:off x="3965248" y="1556327"/>
            <a:ext cx="4721551" cy="622851"/>
          </a:xfrm>
        </p:spPr>
        <p:txBody>
          <a:bodyPr/>
          <a:lstStyle/>
          <a:p>
            <a:pPr lvl="0"/>
            <a:r>
              <a:rPr lang="en-US" dirty="0"/>
              <a:t>Edit Master text styles</a:t>
            </a:r>
          </a:p>
        </p:txBody>
      </p:sp>
      <p:sp>
        <p:nvSpPr>
          <p:cNvPr id="3" name="Content Placeholder 2"/>
          <p:cNvSpPr>
            <a:spLocks noGrp="1"/>
          </p:cNvSpPr>
          <p:nvPr>
            <p:ph sz="quarter" idx="15"/>
          </p:nvPr>
        </p:nvSpPr>
        <p:spPr>
          <a:xfrm>
            <a:off x="457200" y="2392363"/>
            <a:ext cx="2806700" cy="581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6"/>
          </p:nvPr>
        </p:nvSpPr>
        <p:spPr>
          <a:xfrm>
            <a:off x="3965575" y="2392363"/>
            <a:ext cx="4721225" cy="581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7"/>
          </p:nvPr>
        </p:nvSpPr>
        <p:spPr>
          <a:xfrm>
            <a:off x="457200" y="3195638"/>
            <a:ext cx="2806700" cy="633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8"/>
          </p:nvPr>
        </p:nvSpPr>
        <p:spPr>
          <a:xfrm>
            <a:off x="3965575" y="3195638"/>
            <a:ext cx="4724400" cy="633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9"/>
          </p:nvPr>
        </p:nvSpPr>
        <p:spPr>
          <a:xfrm>
            <a:off x="457200" y="4067175"/>
            <a:ext cx="2806700"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20"/>
          </p:nvPr>
        </p:nvSpPr>
        <p:spPr>
          <a:xfrm>
            <a:off x="3965575" y="4067175"/>
            <a:ext cx="4721225"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21"/>
          </p:nvPr>
        </p:nvSpPr>
        <p:spPr>
          <a:xfrm>
            <a:off x="457200" y="4922838"/>
            <a:ext cx="2806700" cy="785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22"/>
          </p:nvPr>
        </p:nvSpPr>
        <p:spPr>
          <a:xfrm>
            <a:off x="3965575" y="4922838"/>
            <a:ext cx="4721225" cy="785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hape 34">
            <a:extLst>
              <a:ext uri="{FF2B5EF4-FFF2-40B4-BE49-F238E27FC236}">
                <a16:creationId xmlns:a16="http://schemas.microsoft.com/office/drawing/2014/main" id="{47F3AC63-3C8B-0861-B05A-7BCA73772CA7}"/>
              </a:ext>
            </a:extLst>
          </p:cNvPr>
          <p:cNvSpPr txBox="1">
            <a:spLocks noGrp="1"/>
          </p:cNvSpPr>
          <p:nvPr>
            <p:ph type="ftr" idx="23"/>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5">
            <a:extLst>
              <a:ext uri="{FF2B5EF4-FFF2-40B4-BE49-F238E27FC236}">
                <a16:creationId xmlns:a16="http://schemas.microsoft.com/office/drawing/2014/main" id="{6DCB0D44-6794-FF14-C7ED-CE188C69829E}"/>
              </a:ext>
            </a:extLst>
          </p:cNvPr>
          <p:cNvSpPr txBox="1">
            <a:spLocks noGrp="1"/>
          </p:cNvSpPr>
          <p:nvPr>
            <p:ph type="dt" idx="24"/>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681C30D4-BC4A-594F-1A70-82BA2B4C47E0}"/>
              </a:ext>
            </a:extLst>
          </p:cNvPr>
          <p:cNvSpPr txBox="1">
            <a:spLocks noGrp="1"/>
          </p:cNvSpPr>
          <p:nvPr>
            <p:ph type="sldNum" idx="25"/>
          </p:nvPr>
        </p:nvSpPr>
        <p:spPr/>
        <p:txBody>
          <a:bodyPr/>
          <a:lstStyle>
            <a:lvl1pPr>
              <a:defRPr/>
            </a:lvl1pPr>
          </a:lstStyle>
          <a:p>
            <a:pPr>
              <a:defRPr/>
            </a:pPr>
            <a:fld id="{7147078D-18C2-4FBA-924B-56C0720BB73B}" type="slidenum">
              <a:rPr lang="en-US"/>
              <a:pPr>
                <a:defRPr/>
              </a:pPr>
              <a:t>‹#›</a:t>
            </a:fld>
            <a:endParaRPr lang="en-US" dirty="0"/>
          </a:p>
        </p:txBody>
      </p:sp>
    </p:spTree>
    <p:extLst>
      <p:ext uri="{BB962C8B-B14F-4D97-AF65-F5344CB8AC3E}">
        <p14:creationId xmlns:p14="http://schemas.microsoft.com/office/powerpoint/2010/main" val="10796760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Shape 30"/>
        <p:cNvGrpSpPr/>
        <p:nvPr/>
      </p:nvGrpSpPr>
      <p:grpSpPr>
        <a:xfrm>
          <a:off x="0" y="0"/>
          <a:ext cx="0" cy="0"/>
          <a:chOff x="0" y="0"/>
          <a:chExt cx="0" cy="0"/>
        </a:xfrm>
      </p:grpSpPr>
      <p:sp>
        <p:nvSpPr>
          <p:cNvPr id="2" name="Shape 16">
            <a:extLst>
              <a:ext uri="{FF2B5EF4-FFF2-40B4-BE49-F238E27FC236}">
                <a16:creationId xmlns:a16="http://schemas.microsoft.com/office/drawing/2014/main" id="{28A58E2A-285E-D7A2-3933-8B283E1E7065}"/>
              </a:ext>
            </a:extLst>
          </p:cNvPr>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r" eaLnBrk="1" hangingPunct="1"/>
            <a:endParaRPr lang="en-US" altLang="en-US" sz="1200">
              <a:latin typeface="Verdana" panose="020B0604030504040204" pitchFamily="34" charset="0"/>
              <a:ea typeface="Verdana" panose="020B0604030504040204" pitchFamily="34" charset="0"/>
              <a:cs typeface="Verdana" panose="020B0604030504040204" pitchFamily="34" charset="0"/>
            </a:endParaRPr>
          </a:p>
        </p:txBody>
      </p:sp>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1144144"/>
          </a:xfrm>
        </p:spPr>
        <p:txBody>
          <a:bodyPr/>
          <a:lstStyle/>
          <a:p>
            <a:pPr lvl="0"/>
            <a:r>
              <a:rPr lang="en-US" dirty="0"/>
              <a:t>Edit Master text styles</a:t>
            </a:r>
          </a:p>
        </p:txBody>
      </p:sp>
      <p:sp>
        <p:nvSpPr>
          <p:cNvPr id="7" name="Content Placeholder 6"/>
          <p:cNvSpPr>
            <a:spLocks noGrp="1"/>
          </p:cNvSpPr>
          <p:nvPr>
            <p:ph sz="quarter" idx="14"/>
          </p:nvPr>
        </p:nvSpPr>
        <p:spPr>
          <a:xfrm>
            <a:off x="457200" y="2888656"/>
            <a:ext cx="8229600" cy="1547679"/>
          </a:xfrm>
        </p:spPr>
        <p:txBody>
          <a:bodyPr/>
          <a:lstStyle/>
          <a:p>
            <a:pPr lvl="0"/>
            <a:r>
              <a:rPr lang="en-US" dirty="0"/>
              <a:t>Edit Master text styles</a:t>
            </a:r>
          </a:p>
        </p:txBody>
      </p:sp>
      <p:sp>
        <p:nvSpPr>
          <p:cNvPr id="3" name="Content Placeholder 2"/>
          <p:cNvSpPr>
            <a:spLocks noGrp="1"/>
          </p:cNvSpPr>
          <p:nvPr>
            <p:ph sz="quarter" idx="15"/>
          </p:nvPr>
        </p:nvSpPr>
        <p:spPr>
          <a:xfrm>
            <a:off x="457200" y="4631625"/>
            <a:ext cx="8229600" cy="1366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hape 34">
            <a:extLst>
              <a:ext uri="{FF2B5EF4-FFF2-40B4-BE49-F238E27FC236}">
                <a16:creationId xmlns:a16="http://schemas.microsoft.com/office/drawing/2014/main" id="{A1043E73-6768-2F9A-4C52-7971F2D426D5}"/>
              </a:ext>
            </a:extLst>
          </p:cNvPr>
          <p:cNvSpPr txBox="1">
            <a:spLocks noGrp="1"/>
          </p:cNvSpPr>
          <p:nvPr>
            <p:ph type="ftr" idx="16"/>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5">
            <a:extLst>
              <a:ext uri="{FF2B5EF4-FFF2-40B4-BE49-F238E27FC236}">
                <a16:creationId xmlns:a16="http://schemas.microsoft.com/office/drawing/2014/main" id="{0A2AE35F-6C2C-6F20-9095-2F93869F11CB}"/>
              </a:ext>
            </a:extLst>
          </p:cNvPr>
          <p:cNvSpPr txBox="1">
            <a:spLocks noGrp="1"/>
          </p:cNvSpPr>
          <p:nvPr>
            <p:ph type="dt" idx="17"/>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F9ABC1BA-4AE5-96F0-8D8C-4FA419300EB3}"/>
              </a:ext>
            </a:extLst>
          </p:cNvPr>
          <p:cNvSpPr txBox="1">
            <a:spLocks noGrp="1"/>
          </p:cNvSpPr>
          <p:nvPr>
            <p:ph type="sldNum" idx="18"/>
          </p:nvPr>
        </p:nvSpPr>
        <p:spPr/>
        <p:txBody>
          <a:bodyPr/>
          <a:lstStyle>
            <a:lvl1pPr>
              <a:defRPr/>
            </a:lvl1pPr>
          </a:lstStyle>
          <a:p>
            <a:pPr>
              <a:defRPr/>
            </a:pPr>
            <a:fld id="{CA677E03-65B0-4467-BB69-1C04DB4B969E}" type="slidenum">
              <a:rPr lang="en-US"/>
              <a:pPr>
                <a:defRPr/>
              </a:pPr>
              <a:t>‹#›</a:t>
            </a:fld>
            <a:endParaRPr lang="en-US" dirty="0"/>
          </a:p>
        </p:txBody>
      </p:sp>
    </p:spTree>
    <p:extLst>
      <p:ext uri="{BB962C8B-B14F-4D97-AF65-F5344CB8AC3E}">
        <p14:creationId xmlns:p14="http://schemas.microsoft.com/office/powerpoint/2010/main" val="8382096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Shape 30"/>
        <p:cNvGrpSpPr/>
        <p:nvPr/>
      </p:nvGrpSpPr>
      <p:grpSpPr>
        <a:xfrm>
          <a:off x="0" y="0"/>
          <a:ext cx="0" cy="0"/>
          <a:chOff x="0" y="0"/>
          <a:chExt cx="0" cy="0"/>
        </a:xfrm>
      </p:grpSpPr>
      <p:sp>
        <p:nvSpPr>
          <p:cNvPr id="2" name="Shape 16">
            <a:extLst>
              <a:ext uri="{FF2B5EF4-FFF2-40B4-BE49-F238E27FC236}">
                <a16:creationId xmlns:a16="http://schemas.microsoft.com/office/drawing/2014/main" id="{81D1625B-B5DA-2A9C-5176-43154863CD7D}"/>
              </a:ext>
            </a:extLst>
          </p:cNvPr>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r" eaLnBrk="1" hangingPunct="1"/>
            <a:endParaRPr lang="en-US" altLang="en-US" sz="1200">
              <a:latin typeface="Verdana" panose="020B0604030504040204" pitchFamily="34" charset="0"/>
              <a:ea typeface="Verdana" panose="020B0604030504040204" pitchFamily="34" charset="0"/>
              <a:cs typeface="Verdana" panose="020B0604030504040204" pitchFamily="34" charset="0"/>
            </a:endParaRPr>
          </a:p>
        </p:txBody>
      </p:sp>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858399"/>
          </a:xfrm>
        </p:spPr>
        <p:txBody>
          <a:bodyPr/>
          <a:lstStyle/>
          <a:p>
            <a:pPr lvl="0"/>
            <a:r>
              <a:rPr lang="en-US" dirty="0"/>
              <a:t>Edit Master text styles</a:t>
            </a:r>
          </a:p>
        </p:txBody>
      </p:sp>
      <p:sp>
        <p:nvSpPr>
          <p:cNvPr id="7" name="Content Placeholder 6"/>
          <p:cNvSpPr>
            <a:spLocks noGrp="1"/>
          </p:cNvSpPr>
          <p:nvPr>
            <p:ph sz="quarter" idx="14"/>
          </p:nvPr>
        </p:nvSpPr>
        <p:spPr>
          <a:xfrm>
            <a:off x="459728" y="2591877"/>
            <a:ext cx="8229600" cy="706800"/>
          </a:xfrm>
        </p:spPr>
        <p:txBody>
          <a:bodyPr/>
          <a:lstStyle/>
          <a:p>
            <a:pPr lvl="0"/>
            <a:r>
              <a:rPr lang="en-US" dirty="0"/>
              <a:t>Edit Master text styles</a:t>
            </a:r>
          </a:p>
        </p:txBody>
      </p:sp>
      <p:sp>
        <p:nvSpPr>
          <p:cNvPr id="3" name="Content Placeholder 2"/>
          <p:cNvSpPr>
            <a:spLocks noGrp="1"/>
          </p:cNvSpPr>
          <p:nvPr>
            <p:ph sz="quarter" idx="15"/>
          </p:nvPr>
        </p:nvSpPr>
        <p:spPr>
          <a:xfrm>
            <a:off x="459728" y="3475828"/>
            <a:ext cx="8229600" cy="710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6"/>
          </p:nvPr>
        </p:nvSpPr>
        <p:spPr>
          <a:xfrm>
            <a:off x="457200" y="4376738"/>
            <a:ext cx="8232775" cy="911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hape 34">
            <a:extLst>
              <a:ext uri="{FF2B5EF4-FFF2-40B4-BE49-F238E27FC236}">
                <a16:creationId xmlns:a16="http://schemas.microsoft.com/office/drawing/2014/main" id="{AB977C9A-1718-6E6B-80CB-055B2E3BE61E}"/>
              </a:ext>
            </a:extLst>
          </p:cNvPr>
          <p:cNvSpPr txBox="1">
            <a:spLocks noGrp="1"/>
          </p:cNvSpPr>
          <p:nvPr>
            <p:ph type="ftr" idx="17"/>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5">
            <a:extLst>
              <a:ext uri="{FF2B5EF4-FFF2-40B4-BE49-F238E27FC236}">
                <a16:creationId xmlns:a16="http://schemas.microsoft.com/office/drawing/2014/main" id="{5F1C4299-4924-544E-AE9F-42E8DCFAACA8}"/>
              </a:ext>
            </a:extLst>
          </p:cNvPr>
          <p:cNvSpPr txBox="1">
            <a:spLocks noGrp="1"/>
          </p:cNvSpPr>
          <p:nvPr>
            <p:ph type="dt" idx="18"/>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9" name="Shape 36">
            <a:extLst>
              <a:ext uri="{FF2B5EF4-FFF2-40B4-BE49-F238E27FC236}">
                <a16:creationId xmlns:a16="http://schemas.microsoft.com/office/drawing/2014/main" id="{31B7EB7F-AABE-9625-0D68-5308D595576D}"/>
              </a:ext>
            </a:extLst>
          </p:cNvPr>
          <p:cNvSpPr txBox="1">
            <a:spLocks noGrp="1"/>
          </p:cNvSpPr>
          <p:nvPr>
            <p:ph type="sldNum" idx="19"/>
          </p:nvPr>
        </p:nvSpPr>
        <p:spPr/>
        <p:txBody>
          <a:bodyPr/>
          <a:lstStyle>
            <a:lvl1pPr>
              <a:defRPr/>
            </a:lvl1pPr>
          </a:lstStyle>
          <a:p>
            <a:pPr>
              <a:defRPr/>
            </a:pPr>
            <a:fld id="{20FE3602-A8B2-4C79-B8E0-810BD6FBA855}" type="slidenum">
              <a:rPr lang="en-US"/>
              <a:pPr>
                <a:defRPr/>
              </a:pPr>
              <a:t>‹#›</a:t>
            </a:fld>
            <a:endParaRPr lang="en-US" dirty="0"/>
          </a:p>
        </p:txBody>
      </p:sp>
    </p:spTree>
    <p:extLst>
      <p:ext uri="{BB962C8B-B14F-4D97-AF65-F5344CB8AC3E}">
        <p14:creationId xmlns:p14="http://schemas.microsoft.com/office/powerpoint/2010/main" val="21622703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627449"/>
          </a:xfrm>
        </p:spPr>
        <p:txBody>
          <a:bodyPr/>
          <a:lstStyle/>
          <a:p>
            <a:pPr lvl="0"/>
            <a:r>
              <a:rPr lang="en-US" dirty="0"/>
              <a:t>Edit Master text styles</a:t>
            </a:r>
          </a:p>
        </p:txBody>
      </p:sp>
      <p:sp>
        <p:nvSpPr>
          <p:cNvPr id="7" name="Content Placeholder 6"/>
          <p:cNvSpPr>
            <a:spLocks noGrp="1"/>
          </p:cNvSpPr>
          <p:nvPr>
            <p:ph sz="quarter" idx="14"/>
          </p:nvPr>
        </p:nvSpPr>
        <p:spPr>
          <a:xfrm>
            <a:off x="457200" y="2425675"/>
            <a:ext cx="8229600" cy="556808"/>
          </a:xfrm>
        </p:spPr>
        <p:txBody>
          <a:bodyPr/>
          <a:lstStyle/>
          <a:p>
            <a:pPr lvl="0"/>
            <a:r>
              <a:rPr lang="en-US" dirty="0"/>
              <a:t>Edit Master text styles</a:t>
            </a:r>
          </a:p>
        </p:txBody>
      </p:sp>
      <p:sp>
        <p:nvSpPr>
          <p:cNvPr id="3" name="Content Placeholder 2"/>
          <p:cNvSpPr>
            <a:spLocks noGrp="1"/>
          </p:cNvSpPr>
          <p:nvPr>
            <p:ph sz="quarter" idx="15"/>
          </p:nvPr>
        </p:nvSpPr>
        <p:spPr>
          <a:xfrm>
            <a:off x="457200" y="3224382"/>
            <a:ext cx="8229600" cy="56326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6"/>
          </p:nvPr>
        </p:nvSpPr>
        <p:spPr>
          <a:xfrm>
            <a:off x="457200" y="4041775"/>
            <a:ext cx="8232775" cy="803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7"/>
          </p:nvPr>
        </p:nvSpPr>
        <p:spPr>
          <a:xfrm>
            <a:off x="457200" y="5059363"/>
            <a:ext cx="8232775" cy="7000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hape 34">
            <a:extLst>
              <a:ext uri="{FF2B5EF4-FFF2-40B4-BE49-F238E27FC236}">
                <a16:creationId xmlns:a16="http://schemas.microsoft.com/office/drawing/2014/main" id="{6A04B098-E98F-2503-D190-66642B938D16}"/>
              </a:ext>
            </a:extLst>
          </p:cNvPr>
          <p:cNvSpPr txBox="1">
            <a:spLocks noGrp="1"/>
          </p:cNvSpPr>
          <p:nvPr>
            <p:ph type="ftr" idx="18"/>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5">
            <a:extLst>
              <a:ext uri="{FF2B5EF4-FFF2-40B4-BE49-F238E27FC236}">
                <a16:creationId xmlns:a16="http://schemas.microsoft.com/office/drawing/2014/main" id="{8337FB2C-836A-5B2B-F62B-EF8B627DB28B}"/>
              </a:ext>
            </a:extLst>
          </p:cNvPr>
          <p:cNvSpPr txBox="1">
            <a:spLocks noGrp="1"/>
          </p:cNvSpPr>
          <p:nvPr>
            <p:ph type="dt" idx="19"/>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6">
            <a:extLst>
              <a:ext uri="{FF2B5EF4-FFF2-40B4-BE49-F238E27FC236}">
                <a16:creationId xmlns:a16="http://schemas.microsoft.com/office/drawing/2014/main" id="{C02B5204-D144-0949-03F4-2763DD5C2AC9}"/>
              </a:ext>
            </a:extLst>
          </p:cNvPr>
          <p:cNvSpPr txBox="1">
            <a:spLocks noGrp="1"/>
          </p:cNvSpPr>
          <p:nvPr>
            <p:ph type="sldNum" idx="20"/>
          </p:nvPr>
        </p:nvSpPr>
        <p:spPr/>
        <p:txBody>
          <a:bodyPr/>
          <a:lstStyle>
            <a:lvl1pPr>
              <a:defRPr/>
            </a:lvl1pPr>
          </a:lstStyle>
          <a:p>
            <a:pPr>
              <a:defRPr/>
            </a:pPr>
            <a:fld id="{80494A35-5FB1-40BB-B9B9-3481EA1D9A5C}" type="slidenum">
              <a:rPr lang="en-US"/>
              <a:pPr>
                <a:defRPr/>
              </a:pPr>
              <a:t>‹#›</a:t>
            </a:fld>
            <a:endParaRPr lang="en-US" dirty="0"/>
          </a:p>
        </p:txBody>
      </p:sp>
    </p:spTree>
    <p:extLst>
      <p:ext uri="{BB962C8B-B14F-4D97-AF65-F5344CB8AC3E}">
        <p14:creationId xmlns:p14="http://schemas.microsoft.com/office/powerpoint/2010/main" val="698402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8"/>
            <a:ext cx="8229600" cy="545938"/>
          </a:xfrm>
        </p:spPr>
        <p:txBody>
          <a:bodyPr/>
          <a:lstStyle/>
          <a:p>
            <a:pPr lvl="0"/>
            <a:r>
              <a:rPr lang="en-US" dirty="0"/>
              <a:t>Edit Master text styles</a:t>
            </a:r>
          </a:p>
        </p:txBody>
      </p:sp>
      <p:sp>
        <p:nvSpPr>
          <p:cNvPr id="7" name="Content Placeholder 6"/>
          <p:cNvSpPr>
            <a:spLocks noGrp="1"/>
          </p:cNvSpPr>
          <p:nvPr>
            <p:ph sz="quarter" idx="14"/>
          </p:nvPr>
        </p:nvSpPr>
        <p:spPr>
          <a:xfrm>
            <a:off x="457200" y="2298157"/>
            <a:ext cx="8229600" cy="556808"/>
          </a:xfrm>
        </p:spPr>
        <p:txBody>
          <a:bodyPr/>
          <a:lstStyle/>
          <a:p>
            <a:pPr lvl="0"/>
            <a:r>
              <a:rPr lang="en-US" dirty="0"/>
              <a:t>Edit Master text styles</a:t>
            </a:r>
          </a:p>
        </p:txBody>
      </p:sp>
      <p:sp>
        <p:nvSpPr>
          <p:cNvPr id="3" name="Content Placeholder 2"/>
          <p:cNvSpPr>
            <a:spLocks noGrp="1"/>
          </p:cNvSpPr>
          <p:nvPr>
            <p:ph sz="quarter" idx="15"/>
          </p:nvPr>
        </p:nvSpPr>
        <p:spPr>
          <a:xfrm>
            <a:off x="457200" y="3007443"/>
            <a:ext cx="8229600" cy="56326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6"/>
          </p:nvPr>
        </p:nvSpPr>
        <p:spPr>
          <a:xfrm>
            <a:off x="457200" y="3735597"/>
            <a:ext cx="8232775" cy="630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7"/>
          </p:nvPr>
        </p:nvSpPr>
        <p:spPr>
          <a:xfrm>
            <a:off x="454025" y="4577825"/>
            <a:ext cx="8232775" cy="7000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8"/>
          </p:nvPr>
        </p:nvSpPr>
        <p:spPr>
          <a:xfrm>
            <a:off x="457200" y="5400675"/>
            <a:ext cx="8232775" cy="512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hape 34">
            <a:extLst>
              <a:ext uri="{FF2B5EF4-FFF2-40B4-BE49-F238E27FC236}">
                <a16:creationId xmlns:a16="http://schemas.microsoft.com/office/drawing/2014/main" id="{A6EA682E-C364-2AB6-49B8-55135A9B475A}"/>
              </a:ext>
            </a:extLst>
          </p:cNvPr>
          <p:cNvSpPr txBox="1">
            <a:spLocks noGrp="1"/>
          </p:cNvSpPr>
          <p:nvPr>
            <p:ph type="ftr" idx="19"/>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35">
            <a:extLst>
              <a:ext uri="{FF2B5EF4-FFF2-40B4-BE49-F238E27FC236}">
                <a16:creationId xmlns:a16="http://schemas.microsoft.com/office/drawing/2014/main" id="{75F00F48-EB51-51C1-9052-5DF71BCB01E0}"/>
              </a:ext>
            </a:extLst>
          </p:cNvPr>
          <p:cNvSpPr txBox="1">
            <a:spLocks noGrp="1"/>
          </p:cNvSpPr>
          <p:nvPr>
            <p:ph type="dt" idx="20"/>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0" name="Shape 36">
            <a:extLst>
              <a:ext uri="{FF2B5EF4-FFF2-40B4-BE49-F238E27FC236}">
                <a16:creationId xmlns:a16="http://schemas.microsoft.com/office/drawing/2014/main" id="{CD6FB4EE-AF27-E095-1AD4-5AE18502FBB2}"/>
              </a:ext>
            </a:extLst>
          </p:cNvPr>
          <p:cNvSpPr txBox="1">
            <a:spLocks noGrp="1"/>
          </p:cNvSpPr>
          <p:nvPr>
            <p:ph type="sldNum" idx="21"/>
          </p:nvPr>
        </p:nvSpPr>
        <p:spPr/>
        <p:txBody>
          <a:bodyPr/>
          <a:lstStyle>
            <a:lvl1pPr>
              <a:defRPr/>
            </a:lvl1pPr>
          </a:lstStyle>
          <a:p>
            <a:pPr>
              <a:defRPr/>
            </a:pPr>
            <a:fld id="{9128094D-4EF4-4D34-8C6C-C24794890E62}" type="slidenum">
              <a:rPr lang="en-US"/>
              <a:pPr>
                <a:defRPr/>
              </a:pPr>
              <a:t>‹#›</a:t>
            </a:fld>
            <a:endParaRPr lang="en-US" dirty="0"/>
          </a:p>
        </p:txBody>
      </p:sp>
    </p:spTree>
    <p:extLst>
      <p:ext uri="{BB962C8B-B14F-4D97-AF65-F5344CB8AC3E}">
        <p14:creationId xmlns:p14="http://schemas.microsoft.com/office/powerpoint/2010/main" val="2588420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2" name="Shape 18">
            <a:extLst>
              <a:ext uri="{FF2B5EF4-FFF2-40B4-BE49-F238E27FC236}">
                <a16:creationId xmlns:a16="http://schemas.microsoft.com/office/drawing/2014/main" id="{B0678DBD-2F8F-2BA7-1C76-A45CD26AFAB4}"/>
              </a:ext>
            </a:extLst>
          </p:cNvPr>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ctr" eaLnBrk="1" hangingPunct="1"/>
            <a:endParaRPr lang="en-US" altLang="en-US" sz="1800" u="none">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3" name="Shape 21">
            <a:extLst>
              <a:ext uri="{FF2B5EF4-FFF2-40B4-BE49-F238E27FC236}">
                <a16:creationId xmlns:a16="http://schemas.microsoft.com/office/drawing/2014/main" id="{3E91F91E-8ED0-C61E-A4E5-2837E9FA3B3D}"/>
              </a:ext>
            </a:extLst>
          </p:cNvPr>
          <p:cNvSpPr txBox="1">
            <a:spLocks noGrp="1" noChangeArrowheads="1"/>
          </p:cNvSpPr>
          <p:nvPr>
            <p:ph type="ftr" idx="10"/>
          </p:nvPr>
        </p:nvSpPr>
        <p:spPr bwMode="auto">
          <a:xfrm>
            <a:off x="93663" y="6172200"/>
            <a:ext cx="8596312" cy="23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b" anchorCtr="0" compatLnSpc="1">
            <a:prstTxWarp prst="textNoShape">
              <a:avLst/>
            </a:prstTxWarp>
          </a:bodyPr>
          <a:lstStyle>
            <a:lvl1pPr eaLnBrk="1" hangingPunct="1">
              <a:defRPr sz="1100" u="none" smtClean="0">
                <a:solidFill>
                  <a:srgbClr val="000000"/>
                </a:solidFill>
                <a:latin typeface="Arial" panose="020B0604020202020204" pitchFamily="34" charset="0"/>
                <a:cs typeface="Arial" panose="020B0604020202020204" pitchFamily="34" charset="0"/>
                <a:sym typeface="Arial" panose="020B0604020202020204" pitchFamily="34" charset="0"/>
              </a:defRPr>
            </a:lvl1pPr>
          </a:lstStyle>
          <a:p>
            <a:endParaRPr lang="en-US" altLang="en-US"/>
          </a:p>
        </p:txBody>
      </p:sp>
      <p:sp>
        <p:nvSpPr>
          <p:cNvPr id="4" name="Shape 22">
            <a:extLst>
              <a:ext uri="{FF2B5EF4-FFF2-40B4-BE49-F238E27FC236}">
                <a16:creationId xmlns:a16="http://schemas.microsoft.com/office/drawing/2014/main" id="{84819B18-D2B4-6A80-C7AA-93BCBB7D7A55}"/>
              </a:ext>
            </a:extLst>
          </p:cNvPr>
          <p:cNvSpPr txBox="1">
            <a:spLocks noGrp="1" noChangeArrowheads="1"/>
          </p:cNvSpPr>
          <p:nvPr>
            <p:ph type="dt"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1" hangingPunct="1">
              <a:spcBef>
                <a:spcPct val="0"/>
              </a:spcBef>
              <a:defRPr smtClean="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endParaRPr lang="en-US" altLang="en-US"/>
          </a:p>
        </p:txBody>
      </p:sp>
      <p:sp>
        <p:nvSpPr>
          <p:cNvPr id="5" name="Shape 23">
            <a:extLst>
              <a:ext uri="{FF2B5EF4-FFF2-40B4-BE49-F238E27FC236}">
                <a16:creationId xmlns:a16="http://schemas.microsoft.com/office/drawing/2014/main" id="{A27389DA-59AB-A112-41DC-07D105E65DF7}"/>
              </a:ext>
            </a:extLst>
          </p:cNvPr>
          <p:cNvSpPr txBox="1">
            <a:spLocks noGrp="1" noChangeArrowheads="1"/>
          </p:cNvSpPr>
          <p:nvPr>
            <p:ph type="sldNum"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1" hangingPunct="1">
              <a:spcBef>
                <a:spcPct val="0"/>
              </a:spcBef>
              <a:defRPr smtClean="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fld id="{EA241277-5DBD-4C27-93A1-97C722252A73}" type="slidenum">
              <a:rPr lang="en-US" altLang="en-US"/>
              <a:pPr/>
              <a:t>‹#›</a:t>
            </a:fld>
            <a:endParaRPr lang="en-US" altLang="en-US"/>
          </a:p>
        </p:txBody>
      </p:sp>
    </p:spTree>
    <p:extLst>
      <p:ext uri="{BB962C8B-B14F-4D97-AF65-F5344CB8AC3E}">
        <p14:creationId xmlns:p14="http://schemas.microsoft.com/office/powerpoint/2010/main" val="21614399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55" name="Shape 55"/>
          <p:cNvSpPr txBox="1">
            <a:spLocks noGrp="1"/>
          </p:cNvSpPr>
          <p:nvPr>
            <p:ph type="body" idx="1"/>
          </p:nvPr>
        </p:nvSpPr>
        <p:spPr>
          <a:xfrm>
            <a:off x="457200" y="5050971"/>
            <a:ext cx="8229600" cy="1018367"/>
          </a:xfrm>
          <a:prstGeom prst="rect">
            <a:avLst/>
          </a:prstGeom>
          <a:noFill/>
          <a:ln>
            <a:noFill/>
          </a:ln>
        </p:spPr>
        <p:txBody>
          <a:bodyPr anchor="b"/>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3" name="Picture Placeholder 2"/>
          <p:cNvSpPr>
            <a:spLocks noGrp="1"/>
          </p:cNvSpPr>
          <p:nvPr>
            <p:ph type="pic" sz="quarter" idx="13"/>
          </p:nvPr>
        </p:nvSpPr>
        <p:spPr>
          <a:xfrm>
            <a:off x="457200" y="1512888"/>
            <a:ext cx="8232775" cy="3417887"/>
          </a:xfrm>
        </p:spPr>
        <p:txBody>
          <a:bodyPr/>
          <a:lstStyle/>
          <a:p>
            <a:pPr lvl="0"/>
            <a:endParaRPr lang="en-US" noProof="0" dirty="0">
              <a:sym typeface="Arial"/>
            </a:endParaRPr>
          </a:p>
        </p:txBody>
      </p:sp>
      <p:sp>
        <p:nvSpPr>
          <p:cNvPr id="2" name="Shape 56">
            <a:extLst>
              <a:ext uri="{FF2B5EF4-FFF2-40B4-BE49-F238E27FC236}">
                <a16:creationId xmlns:a16="http://schemas.microsoft.com/office/drawing/2014/main" id="{8A3BB21F-C0FF-4591-56DB-EB84CCDB0530}"/>
              </a:ext>
            </a:extLst>
          </p:cNvPr>
          <p:cNvSpPr txBox="1">
            <a:spLocks noGrp="1"/>
          </p:cNvSpPr>
          <p:nvPr>
            <p:ph type="ftr" idx="14"/>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57">
            <a:extLst>
              <a:ext uri="{FF2B5EF4-FFF2-40B4-BE49-F238E27FC236}">
                <a16:creationId xmlns:a16="http://schemas.microsoft.com/office/drawing/2014/main" id="{0AC50A6E-4034-039C-EB99-CDD82F030E11}"/>
              </a:ext>
            </a:extLst>
          </p:cNvPr>
          <p:cNvSpPr txBox="1">
            <a:spLocks noGrp="1"/>
          </p:cNvSpPr>
          <p:nvPr>
            <p:ph type="dt" idx="15"/>
          </p:nvPr>
        </p:nvSpPr>
        <p:spPr/>
        <p:txBody>
          <a:bodyPr/>
          <a:lstStyle>
            <a:lvl1pPr marL="0" marR="0" lvl="0" indent="0" algn="r" rtl="0">
              <a:spcBef>
                <a:spcPts val="0"/>
              </a:spcBef>
              <a:buNone/>
              <a:defRPr sz="9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58">
            <a:extLst>
              <a:ext uri="{FF2B5EF4-FFF2-40B4-BE49-F238E27FC236}">
                <a16:creationId xmlns:a16="http://schemas.microsoft.com/office/drawing/2014/main" id="{083BD3E5-BE7F-6C46-79EC-62480F5FCCB6}"/>
              </a:ext>
            </a:extLst>
          </p:cNvPr>
          <p:cNvSpPr txBox="1">
            <a:spLocks noGrp="1"/>
          </p:cNvSpPr>
          <p:nvPr>
            <p:ph type="sldNum" idx="16"/>
          </p:nvPr>
        </p:nvSpPr>
        <p:spPr/>
        <p:txBody>
          <a:bodyPr/>
          <a:lstStyle>
            <a:lvl1pPr>
              <a:defRPr>
                <a:solidFill>
                  <a:schemeClr val="dk1"/>
                </a:solidFill>
              </a:defRPr>
            </a:lvl1pPr>
          </a:lstStyle>
          <a:p>
            <a:pPr>
              <a:defRPr/>
            </a:pPr>
            <a:fld id="{FE272356-143A-425B-97BB-D359F6BC970A}" type="slidenum">
              <a:rPr lang="en-US"/>
              <a:pPr>
                <a:defRPr/>
              </a:pPr>
              <a:t>‹#›</a:t>
            </a:fld>
            <a:endParaRPr lang="en-US" dirty="0"/>
          </a:p>
        </p:txBody>
      </p:sp>
    </p:spTree>
    <p:extLst>
      <p:ext uri="{BB962C8B-B14F-4D97-AF65-F5344CB8AC3E}">
        <p14:creationId xmlns:p14="http://schemas.microsoft.com/office/powerpoint/2010/main" val="241322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a:extLst>
              <a:ext uri="{FF2B5EF4-FFF2-40B4-BE49-F238E27FC236}">
                <a16:creationId xmlns:a16="http://schemas.microsoft.com/office/drawing/2014/main" id="{105089F0-325F-77FB-E869-6FE2B410D66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1DB88AC-4218-5CCE-5FB3-1FEF81B802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29D94E7-DF47-957F-9E34-6A1F90D75475}"/>
              </a:ext>
            </a:extLst>
          </p:cNvPr>
          <p:cNvSpPr>
            <a:spLocks noGrp="1" noChangeArrowheads="1"/>
          </p:cNvSpPr>
          <p:nvPr>
            <p:ph type="sldNum" sz="quarter" idx="12"/>
          </p:nvPr>
        </p:nvSpPr>
        <p:spPr>
          <a:ln/>
        </p:spPr>
        <p:txBody>
          <a:bodyPr/>
          <a:lstStyle>
            <a:lvl1pPr>
              <a:defRPr/>
            </a:lvl1pPr>
          </a:lstStyle>
          <a:p>
            <a:pPr>
              <a:defRPr/>
            </a:pPr>
            <a:fld id="{A35DA847-DBEA-4F8B-A7DC-11AD9BF69F47}" type="slidenum">
              <a:rPr lang="en-US" altLang="en-US"/>
              <a:pPr>
                <a:defRPr/>
              </a:pPr>
              <a:t>‹#›</a:t>
            </a:fld>
            <a:endParaRPr lang="en-US" altLang="en-US"/>
          </a:p>
        </p:txBody>
      </p:sp>
    </p:spTree>
    <p:extLst>
      <p:ext uri="{BB962C8B-B14F-4D97-AF65-F5344CB8AC3E}">
        <p14:creationId xmlns:p14="http://schemas.microsoft.com/office/powerpoint/2010/main" val="16152605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3600">
                <a:latin typeface="+mj-lt"/>
              </a:defRPr>
            </a:lvl1pPr>
          </a:lstStyle>
          <a:p>
            <a:r>
              <a:rPr lang="en-US"/>
              <a:t>Click to edit Master title style</a:t>
            </a:r>
            <a:endParaRPr lang="en-US" dirty="0"/>
          </a:p>
        </p:txBody>
      </p:sp>
      <p:sp>
        <p:nvSpPr>
          <p:cNvPr id="7" name="Content Placeholder 6"/>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p:cNvSpPr>
            <a:spLocks noGrp="1"/>
          </p:cNvSpPr>
          <p:nvPr>
            <p:ph type="pic" sz="quarter" idx="14"/>
          </p:nvPr>
        </p:nvSpPr>
        <p:spPr>
          <a:xfrm>
            <a:off x="5192713" y="1481138"/>
            <a:ext cx="3592512" cy="3754437"/>
          </a:xfrm>
        </p:spPr>
        <p:txBody>
          <a:bodyPr/>
          <a:lstStyle/>
          <a:p>
            <a:pPr lvl="0"/>
            <a:endParaRPr lang="en-US" noProof="0" dirty="0">
              <a:sym typeface="Arial"/>
            </a:endParaRPr>
          </a:p>
        </p:txBody>
      </p:sp>
      <p:sp>
        <p:nvSpPr>
          <p:cNvPr id="11" name="Text Placeholder 10"/>
          <p:cNvSpPr>
            <a:spLocks noGrp="1"/>
          </p:cNvSpPr>
          <p:nvPr>
            <p:ph type="body" sz="quarter" idx="15"/>
          </p:nvPr>
        </p:nvSpPr>
        <p:spPr>
          <a:xfrm>
            <a:off x="5192713" y="5399088"/>
            <a:ext cx="3592512" cy="490537"/>
          </a:xfrm>
        </p:spPr>
        <p:txBody>
          <a:bodyPr/>
          <a:lstStyle>
            <a:lvl1pPr marL="101600" indent="0">
              <a:buNone/>
              <a:defRPr sz="1200"/>
            </a:lvl1pPr>
          </a:lstStyle>
          <a:p>
            <a:pPr lvl="0"/>
            <a:r>
              <a:rPr lang="en-US"/>
              <a:t>Click to edit Master text styles</a:t>
            </a:r>
          </a:p>
        </p:txBody>
      </p:sp>
      <p:sp>
        <p:nvSpPr>
          <p:cNvPr id="3" name="Date Placeholder 2">
            <a:extLst>
              <a:ext uri="{FF2B5EF4-FFF2-40B4-BE49-F238E27FC236}">
                <a16:creationId xmlns:a16="http://schemas.microsoft.com/office/drawing/2014/main" id="{F641D36B-D164-2214-D2C1-59EE0D332C96}"/>
              </a:ext>
            </a:extLst>
          </p:cNvPr>
          <p:cNvSpPr>
            <a:spLocks noGrp="1"/>
          </p:cNvSpPr>
          <p:nvPr>
            <p:ph type="dt" idx="16"/>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BD2C508B-7B71-583B-34F9-DB2B8FD5177C}"/>
              </a:ext>
            </a:extLst>
          </p:cNvPr>
          <p:cNvSpPr>
            <a:spLocks noGrp="1"/>
          </p:cNvSpPr>
          <p:nvPr>
            <p:ph type="sldNum" idx="17"/>
          </p:nvPr>
        </p:nvSpPr>
        <p:spPr/>
        <p:txBody>
          <a:bodyPr/>
          <a:lstStyle>
            <a:lvl1pPr>
              <a:defRPr smtClean="0"/>
            </a:lvl1pPr>
          </a:lstStyle>
          <a:p>
            <a:pPr>
              <a:defRPr/>
            </a:pPr>
            <a:fld id="{2857881A-25E7-45E6-947F-4E1C7856CBC1}" type="slidenum">
              <a:rPr lang="en-US"/>
              <a:pPr>
                <a:defRPr/>
              </a:pPr>
              <a:t>‹#›</a:t>
            </a:fld>
            <a:endParaRPr lang="en-US" dirty="0"/>
          </a:p>
        </p:txBody>
      </p:sp>
      <p:sp>
        <p:nvSpPr>
          <p:cNvPr id="5" name="Footer Placeholder 4">
            <a:extLst>
              <a:ext uri="{FF2B5EF4-FFF2-40B4-BE49-F238E27FC236}">
                <a16:creationId xmlns:a16="http://schemas.microsoft.com/office/drawing/2014/main" id="{6F2C94E7-A41B-F9F5-327C-B22E6D34DBCF}"/>
              </a:ext>
            </a:extLst>
          </p:cNvPr>
          <p:cNvSpPr>
            <a:spLocks noGrp="1"/>
          </p:cNvSpPr>
          <p:nvPr>
            <p:ph type="ftr" sz="quarter" idx="18"/>
          </p:nvPr>
        </p:nvSpPr>
        <p:spPr/>
        <p:txBody>
          <a:bodyPr/>
          <a:lstStyle>
            <a:lvl1pPr>
              <a:defRPr/>
            </a:lvl1pPr>
          </a:lstStyle>
          <a:p>
            <a:pPr>
              <a:defRPr/>
            </a:pPr>
            <a:endParaRPr lang="en-US"/>
          </a:p>
        </p:txBody>
      </p:sp>
    </p:spTree>
    <p:extLst>
      <p:ext uri="{BB962C8B-B14F-4D97-AF65-F5344CB8AC3E}">
        <p14:creationId xmlns:p14="http://schemas.microsoft.com/office/powerpoint/2010/main" val="35525065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2" name="Shape 71">
            <a:extLst>
              <a:ext uri="{FF2B5EF4-FFF2-40B4-BE49-F238E27FC236}">
                <a16:creationId xmlns:a16="http://schemas.microsoft.com/office/drawing/2014/main" id="{04C05C73-7D26-3647-A390-D5E25E033433}"/>
              </a:ext>
            </a:extLst>
          </p:cNvPr>
          <p:cNvSpPr txBox="1">
            <a:spLocks noGrp="1"/>
          </p:cNvSpPr>
          <p:nvPr>
            <p:ph type="ftr" idx="10"/>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72">
            <a:extLst>
              <a:ext uri="{FF2B5EF4-FFF2-40B4-BE49-F238E27FC236}">
                <a16:creationId xmlns:a16="http://schemas.microsoft.com/office/drawing/2014/main" id="{83ABBE4D-CB2A-EE4F-DD1C-738CDD92DD4A}"/>
              </a:ext>
            </a:extLst>
          </p:cNvPr>
          <p:cNvSpPr txBox="1">
            <a:spLocks noGrp="1"/>
          </p:cNvSpPr>
          <p:nvPr>
            <p:ph type="dt" idx="11"/>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73">
            <a:extLst>
              <a:ext uri="{FF2B5EF4-FFF2-40B4-BE49-F238E27FC236}">
                <a16:creationId xmlns:a16="http://schemas.microsoft.com/office/drawing/2014/main" id="{4909A7FD-21BD-1621-DC86-91DD41DBDD68}"/>
              </a:ext>
            </a:extLst>
          </p:cNvPr>
          <p:cNvSpPr txBox="1">
            <a:spLocks noGrp="1"/>
          </p:cNvSpPr>
          <p:nvPr>
            <p:ph type="sldNum" idx="12"/>
          </p:nvPr>
        </p:nvSpPr>
        <p:spPr/>
        <p:txBody>
          <a:bodyPr/>
          <a:lstStyle>
            <a:lvl1pPr>
              <a:defRPr/>
            </a:lvl1pPr>
          </a:lstStyle>
          <a:p>
            <a:pPr>
              <a:defRPr/>
            </a:pPr>
            <a:fld id="{46C0E0B7-AC23-4F05-924B-F4063C544245}" type="slidenum">
              <a:rPr lang="en-US"/>
              <a:pPr>
                <a:defRPr/>
              </a:pPr>
              <a:t>‹#›</a:t>
            </a:fld>
            <a:endParaRPr lang="en-US" dirty="0"/>
          </a:p>
        </p:txBody>
      </p:sp>
    </p:spTree>
    <p:extLst>
      <p:ext uri="{BB962C8B-B14F-4D97-AF65-F5344CB8AC3E}">
        <p14:creationId xmlns:p14="http://schemas.microsoft.com/office/powerpoint/2010/main" val="36787179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 name="Shape 76">
            <a:extLst>
              <a:ext uri="{FF2B5EF4-FFF2-40B4-BE49-F238E27FC236}">
                <a16:creationId xmlns:a16="http://schemas.microsoft.com/office/drawing/2014/main" id="{BE276A1F-1C36-8B5B-1B01-65917EC9D55E}"/>
              </a:ext>
            </a:extLst>
          </p:cNvPr>
          <p:cNvSpPr txBox="1">
            <a:spLocks noGrp="1"/>
          </p:cNvSpPr>
          <p:nvPr>
            <p:ph type="ftr" idx="10"/>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77">
            <a:extLst>
              <a:ext uri="{FF2B5EF4-FFF2-40B4-BE49-F238E27FC236}">
                <a16:creationId xmlns:a16="http://schemas.microsoft.com/office/drawing/2014/main" id="{54A2D8DB-E0AF-6C04-BC38-77BD3C3C0BE3}"/>
              </a:ext>
            </a:extLst>
          </p:cNvPr>
          <p:cNvSpPr txBox="1">
            <a:spLocks noGrp="1"/>
          </p:cNvSpPr>
          <p:nvPr>
            <p:ph type="dt" idx="11"/>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78">
            <a:extLst>
              <a:ext uri="{FF2B5EF4-FFF2-40B4-BE49-F238E27FC236}">
                <a16:creationId xmlns:a16="http://schemas.microsoft.com/office/drawing/2014/main" id="{01199478-420F-D104-CEF5-5A715BF8A011}"/>
              </a:ext>
            </a:extLst>
          </p:cNvPr>
          <p:cNvSpPr txBox="1">
            <a:spLocks noGrp="1"/>
          </p:cNvSpPr>
          <p:nvPr>
            <p:ph type="sldNum" idx="12"/>
          </p:nvPr>
        </p:nvSpPr>
        <p:spPr/>
        <p:txBody>
          <a:bodyPr/>
          <a:lstStyle>
            <a:lvl1pPr>
              <a:defRPr/>
            </a:lvl1pPr>
          </a:lstStyle>
          <a:p>
            <a:pPr>
              <a:defRPr/>
            </a:pPr>
            <a:fld id="{0E399B4E-90BC-4CF9-A849-DE455688FE7C}" type="slidenum">
              <a:rPr lang="en-US"/>
              <a:pPr>
                <a:defRPr/>
              </a:pPr>
              <a:t>‹#›</a:t>
            </a:fld>
            <a:endParaRPr lang="en-US" dirty="0"/>
          </a:p>
        </p:txBody>
      </p:sp>
    </p:spTree>
    <p:extLst>
      <p:ext uri="{BB962C8B-B14F-4D97-AF65-F5344CB8AC3E}">
        <p14:creationId xmlns:p14="http://schemas.microsoft.com/office/powerpoint/2010/main" val="25042477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p:cNvSpPr>
            <a:spLocks noGrp="1"/>
          </p:cNvSpPr>
          <p:nvPr>
            <p:ph type="body" sz="quarter" idx="13"/>
          </p:nvPr>
        </p:nvSpPr>
        <p:spPr>
          <a:xfrm>
            <a:off x="2982913" y="4359275"/>
            <a:ext cx="3482975" cy="600075"/>
          </a:xfrm>
        </p:spPr>
        <p:txBody>
          <a:bodyPr/>
          <a:lstStyle>
            <a:lvl1pPr marL="101600" indent="0">
              <a:buNone/>
              <a:defRPr/>
            </a:lvl1pPr>
          </a:lstStyle>
          <a:p>
            <a:pPr lvl="0"/>
            <a:r>
              <a:rPr lang="en-US"/>
              <a:t>Click to edit Master text styles</a:t>
            </a:r>
          </a:p>
        </p:txBody>
      </p:sp>
      <p:sp>
        <p:nvSpPr>
          <p:cNvPr id="9" name="Image"/>
          <p:cNvSpPr>
            <a:spLocks noGrp="1"/>
          </p:cNvSpPr>
          <p:nvPr>
            <p:ph type="pic" sz="quarter" idx="14"/>
          </p:nvPr>
        </p:nvSpPr>
        <p:spPr>
          <a:xfrm>
            <a:off x="2982912" y="1681163"/>
            <a:ext cx="3482975" cy="2559050"/>
          </a:xfrm>
        </p:spPr>
        <p:txBody>
          <a:bodyPr/>
          <a:lstStyle>
            <a:lvl1pPr marL="101600" indent="0">
              <a:buNone/>
              <a:defRPr/>
            </a:lvl1pPr>
          </a:lstStyle>
          <a:p>
            <a:pPr lvl="0"/>
            <a:r>
              <a:rPr lang="en-US" noProof="0">
                <a:sym typeface="Arial"/>
              </a:rPr>
              <a:t>Click icon to add picture</a:t>
            </a:r>
            <a:endParaRPr lang="en-US" noProof="0" dirty="0">
              <a:sym typeface="Arial"/>
            </a:endParaRPr>
          </a:p>
        </p:txBody>
      </p:sp>
      <p:sp>
        <p:nvSpPr>
          <p:cNvPr id="11" name="Label 1"/>
          <p:cNvSpPr>
            <a:spLocks noGrp="1"/>
          </p:cNvSpPr>
          <p:nvPr>
            <p:ph type="body" sz="quarter" idx="15"/>
          </p:nvPr>
        </p:nvSpPr>
        <p:spPr>
          <a:xfrm>
            <a:off x="808109" y="1681163"/>
            <a:ext cx="1957388" cy="627062"/>
          </a:xfrm>
        </p:spPr>
        <p:txBody>
          <a:bodyPr/>
          <a:lstStyle>
            <a:lvl1pPr marL="101600" indent="0">
              <a:buNone/>
              <a:defRPr/>
            </a:lvl1pPr>
          </a:lstStyle>
          <a:p>
            <a:pPr lvl="0"/>
            <a:r>
              <a:rPr lang="en-US"/>
              <a:t>Click to edit Master text styles</a:t>
            </a:r>
          </a:p>
        </p:txBody>
      </p:sp>
      <p:sp>
        <p:nvSpPr>
          <p:cNvPr id="13" name="Label 2"/>
          <p:cNvSpPr>
            <a:spLocks noGrp="1"/>
          </p:cNvSpPr>
          <p:nvPr>
            <p:ph type="body" sz="quarter" idx="16"/>
          </p:nvPr>
        </p:nvSpPr>
        <p:spPr>
          <a:xfrm>
            <a:off x="822325" y="2643044"/>
            <a:ext cx="1957388" cy="627062"/>
          </a:xfrm>
        </p:spPr>
        <p:txBody>
          <a:bodyPr/>
          <a:lstStyle>
            <a:lvl1pPr marL="101600" indent="0">
              <a:buNone/>
              <a:defRPr/>
            </a:lvl1pPr>
          </a:lstStyle>
          <a:p>
            <a:pPr lvl="0"/>
            <a:r>
              <a:rPr lang="en-US"/>
              <a:t>Click to edit Master text styles</a:t>
            </a:r>
          </a:p>
        </p:txBody>
      </p:sp>
      <p:sp>
        <p:nvSpPr>
          <p:cNvPr id="15" name="Label 3"/>
          <p:cNvSpPr>
            <a:spLocks noGrp="1"/>
          </p:cNvSpPr>
          <p:nvPr>
            <p:ph type="body" sz="quarter" idx="17"/>
          </p:nvPr>
        </p:nvSpPr>
        <p:spPr>
          <a:xfrm>
            <a:off x="822325" y="3613151"/>
            <a:ext cx="1957388" cy="627062"/>
          </a:xfrm>
        </p:spPr>
        <p:txBody>
          <a:bodyPr/>
          <a:lstStyle>
            <a:lvl1pPr marL="101600" indent="0">
              <a:buNone/>
              <a:defRPr/>
            </a:lvl1pPr>
          </a:lstStyle>
          <a:p>
            <a:pPr lvl="0"/>
            <a:r>
              <a:rPr lang="en-US"/>
              <a:t>Click to edit Master text styles</a:t>
            </a:r>
          </a:p>
        </p:txBody>
      </p:sp>
      <p:sp>
        <p:nvSpPr>
          <p:cNvPr id="17" name="Label 4"/>
          <p:cNvSpPr>
            <a:spLocks noGrp="1"/>
          </p:cNvSpPr>
          <p:nvPr>
            <p:ph type="body" sz="quarter" idx="18"/>
          </p:nvPr>
        </p:nvSpPr>
        <p:spPr>
          <a:xfrm>
            <a:off x="6729412" y="1681163"/>
            <a:ext cx="1957388" cy="627062"/>
          </a:xfrm>
        </p:spPr>
        <p:txBody>
          <a:bodyPr/>
          <a:lstStyle>
            <a:lvl1pPr marL="101600" indent="0">
              <a:buNone/>
              <a:defRPr/>
            </a:lvl1pPr>
          </a:lstStyle>
          <a:p>
            <a:pPr lvl="0"/>
            <a:r>
              <a:rPr lang="en-US"/>
              <a:t>Click to edit Master text styles</a:t>
            </a:r>
          </a:p>
        </p:txBody>
      </p:sp>
      <p:sp>
        <p:nvSpPr>
          <p:cNvPr id="19" name="Label 5"/>
          <p:cNvSpPr>
            <a:spLocks noGrp="1"/>
          </p:cNvSpPr>
          <p:nvPr>
            <p:ph type="body" sz="quarter" idx="19"/>
          </p:nvPr>
        </p:nvSpPr>
        <p:spPr>
          <a:xfrm>
            <a:off x="6729413" y="2651910"/>
            <a:ext cx="1957387" cy="618196"/>
          </a:xfrm>
        </p:spPr>
        <p:txBody>
          <a:bodyPr/>
          <a:lstStyle>
            <a:lvl1pPr marL="101600" indent="0">
              <a:buNone/>
              <a:defRPr/>
            </a:lvl1pPr>
          </a:lstStyle>
          <a:p>
            <a:pPr lvl="0"/>
            <a:r>
              <a:rPr lang="en-US"/>
              <a:t>Click to edit Master text styles</a:t>
            </a:r>
          </a:p>
        </p:txBody>
      </p:sp>
      <p:sp>
        <p:nvSpPr>
          <p:cNvPr id="21" name="Label 6"/>
          <p:cNvSpPr>
            <a:spLocks noGrp="1"/>
          </p:cNvSpPr>
          <p:nvPr>
            <p:ph type="body" sz="quarter" idx="20"/>
          </p:nvPr>
        </p:nvSpPr>
        <p:spPr>
          <a:xfrm>
            <a:off x="6729413" y="3613151"/>
            <a:ext cx="1957387" cy="627063"/>
          </a:xfrm>
        </p:spPr>
        <p:txBody>
          <a:bodyPr/>
          <a:lstStyle>
            <a:lvl1pPr marL="101600" indent="0">
              <a:buNone/>
              <a:defRPr/>
            </a:lvl1pPr>
          </a:lstStyle>
          <a:p>
            <a:pPr lvl="0"/>
            <a:r>
              <a:rPr lang="en-US"/>
              <a:t>Click to edit Master text styles</a:t>
            </a:r>
          </a:p>
        </p:txBody>
      </p:sp>
      <p:sp>
        <p:nvSpPr>
          <p:cNvPr id="3" name="Footer Placeholder 4">
            <a:extLst>
              <a:ext uri="{FF2B5EF4-FFF2-40B4-BE49-F238E27FC236}">
                <a16:creationId xmlns:a16="http://schemas.microsoft.com/office/drawing/2014/main" id="{750213FA-8295-CAF1-9AC7-B1DAAEA3DBFC}"/>
              </a:ext>
            </a:extLst>
          </p:cNvPr>
          <p:cNvSpPr>
            <a:spLocks noGrp="1"/>
          </p:cNvSpPr>
          <p:nvPr>
            <p:ph type="ftr" sz="quarter" idx="2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9356EF0-025E-143D-E71D-BDF00250D38B}"/>
              </a:ext>
            </a:extLst>
          </p:cNvPr>
          <p:cNvSpPr>
            <a:spLocks noGrp="1"/>
          </p:cNvSpPr>
          <p:nvPr>
            <p:ph type="sldNum" idx="22"/>
          </p:nvPr>
        </p:nvSpPr>
        <p:spPr/>
        <p:txBody>
          <a:bodyPr/>
          <a:lstStyle>
            <a:lvl1pPr>
              <a:defRPr smtClean="0"/>
            </a:lvl1pPr>
          </a:lstStyle>
          <a:p>
            <a:pPr>
              <a:defRPr/>
            </a:pPr>
            <a:fld id="{3CF3D299-8BE6-4761-8ADC-D01C72E99C37}" type="slidenum">
              <a:rPr lang="en-US"/>
              <a:pPr>
                <a:defRPr/>
              </a:pPr>
              <a:t>‹#›</a:t>
            </a:fld>
            <a:endParaRPr lang="en-US" dirty="0"/>
          </a:p>
        </p:txBody>
      </p:sp>
      <p:sp>
        <p:nvSpPr>
          <p:cNvPr id="5" name="Date Placeholder 2">
            <a:extLst>
              <a:ext uri="{FF2B5EF4-FFF2-40B4-BE49-F238E27FC236}">
                <a16:creationId xmlns:a16="http://schemas.microsoft.com/office/drawing/2014/main" id="{096E6246-AF64-2236-ACE8-B8177B7C3D56}"/>
              </a:ext>
            </a:extLst>
          </p:cNvPr>
          <p:cNvSpPr>
            <a:spLocks noGrp="1"/>
          </p:cNvSpPr>
          <p:nvPr>
            <p:ph type="dt" idx="23"/>
          </p:nvPr>
        </p:nvSpPr>
        <p:spPr/>
        <p:txBody>
          <a:bodyPr/>
          <a:lstStyle>
            <a:lvl1pPr>
              <a:defRPr/>
            </a:lvl1pPr>
          </a:lstStyle>
          <a:p>
            <a:pPr>
              <a:defRPr/>
            </a:pPr>
            <a:endParaRPr lang="en-US"/>
          </a:p>
        </p:txBody>
      </p:sp>
    </p:spTree>
    <p:extLst>
      <p:ext uri="{BB962C8B-B14F-4D97-AF65-F5344CB8AC3E}">
        <p14:creationId xmlns:p14="http://schemas.microsoft.com/office/powerpoint/2010/main" val="42356982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p:cNvSpPr>
            <a:spLocks noGrp="1"/>
          </p:cNvSpPr>
          <p:nvPr>
            <p:ph type="body" sz="quarter" idx="13"/>
          </p:nvPr>
        </p:nvSpPr>
        <p:spPr>
          <a:xfrm>
            <a:off x="457201" y="4392613"/>
            <a:ext cx="2107323" cy="504825"/>
          </a:xfrm>
        </p:spPr>
        <p:txBody>
          <a:bodyPr/>
          <a:lstStyle>
            <a:lvl1pPr marL="101600" indent="0">
              <a:buNone/>
              <a:defRPr/>
            </a:lvl1pPr>
          </a:lstStyle>
          <a:p>
            <a:pPr lvl="0"/>
            <a:r>
              <a:rPr lang="en-US"/>
              <a:t>Click to edit Master text styles</a:t>
            </a:r>
          </a:p>
        </p:txBody>
      </p:sp>
      <p:sp>
        <p:nvSpPr>
          <p:cNvPr id="9" name="Image 1"/>
          <p:cNvSpPr>
            <a:spLocks noGrp="1"/>
          </p:cNvSpPr>
          <p:nvPr>
            <p:ph type="pic" sz="quarter" idx="14"/>
          </p:nvPr>
        </p:nvSpPr>
        <p:spPr>
          <a:xfrm>
            <a:off x="457200" y="1817688"/>
            <a:ext cx="2107324" cy="2386012"/>
          </a:xfrm>
        </p:spPr>
        <p:txBody>
          <a:bodyPr/>
          <a:lstStyle>
            <a:lvl1pPr marL="101600" indent="0">
              <a:buNone/>
              <a:defRPr/>
            </a:lvl1pPr>
          </a:lstStyle>
          <a:p>
            <a:pPr lvl="0"/>
            <a:r>
              <a:rPr lang="en-US" noProof="0">
                <a:sym typeface="Arial"/>
              </a:rPr>
              <a:t>Click icon to add picture</a:t>
            </a:r>
            <a:endParaRPr lang="en-US" noProof="0" dirty="0">
              <a:sym typeface="Arial"/>
            </a:endParaRPr>
          </a:p>
        </p:txBody>
      </p:sp>
      <p:sp>
        <p:nvSpPr>
          <p:cNvPr id="11" name="Label 1.1"/>
          <p:cNvSpPr>
            <a:spLocks noGrp="1"/>
          </p:cNvSpPr>
          <p:nvPr>
            <p:ph type="body" sz="quarter" idx="15"/>
          </p:nvPr>
        </p:nvSpPr>
        <p:spPr>
          <a:xfrm>
            <a:off x="2774622" y="1794947"/>
            <a:ext cx="1534619" cy="591855"/>
          </a:xfrm>
        </p:spPr>
        <p:txBody>
          <a:bodyPr/>
          <a:lstStyle>
            <a:lvl1pPr marL="101600" indent="0">
              <a:buNone/>
              <a:defRPr/>
            </a:lvl1pPr>
          </a:lstStyle>
          <a:p>
            <a:pPr lvl="0"/>
            <a:r>
              <a:rPr lang="en-US"/>
              <a:t>Click to edit Master text styles</a:t>
            </a:r>
          </a:p>
        </p:txBody>
      </p:sp>
      <p:sp>
        <p:nvSpPr>
          <p:cNvPr id="13" name="Label 1.2"/>
          <p:cNvSpPr>
            <a:spLocks noGrp="1"/>
          </p:cNvSpPr>
          <p:nvPr>
            <p:ph type="body" sz="quarter" idx="16"/>
          </p:nvPr>
        </p:nvSpPr>
        <p:spPr>
          <a:xfrm>
            <a:off x="2774622" y="2707481"/>
            <a:ext cx="1534619" cy="606425"/>
          </a:xfrm>
        </p:spPr>
        <p:txBody>
          <a:bodyPr/>
          <a:lstStyle>
            <a:lvl1pPr marL="101600" indent="0">
              <a:buNone/>
              <a:defRPr/>
            </a:lvl1pPr>
          </a:lstStyle>
          <a:p>
            <a:pPr lvl="0"/>
            <a:r>
              <a:rPr lang="en-US"/>
              <a:t>Click to edit Master text styles</a:t>
            </a:r>
          </a:p>
        </p:txBody>
      </p:sp>
      <p:sp>
        <p:nvSpPr>
          <p:cNvPr id="15" name="Label 1.3"/>
          <p:cNvSpPr>
            <a:spLocks noGrp="1"/>
          </p:cNvSpPr>
          <p:nvPr>
            <p:ph type="body" sz="quarter" idx="17"/>
          </p:nvPr>
        </p:nvSpPr>
        <p:spPr>
          <a:xfrm>
            <a:off x="2774622" y="3597275"/>
            <a:ext cx="1534619" cy="606425"/>
          </a:xfrm>
        </p:spPr>
        <p:txBody>
          <a:bodyPr/>
          <a:lstStyle>
            <a:lvl1pPr marL="101600" indent="0">
              <a:buNone/>
              <a:defRPr/>
            </a:lvl1pPr>
          </a:lstStyle>
          <a:p>
            <a:pPr lvl="0"/>
            <a:r>
              <a:rPr lang="en-US"/>
              <a:t>Click to edit Master text styles</a:t>
            </a:r>
          </a:p>
        </p:txBody>
      </p:sp>
      <p:sp>
        <p:nvSpPr>
          <p:cNvPr id="17" name="Image 2 title"/>
          <p:cNvSpPr>
            <a:spLocks noGrp="1"/>
          </p:cNvSpPr>
          <p:nvPr>
            <p:ph type="body" sz="quarter" idx="18"/>
          </p:nvPr>
        </p:nvSpPr>
        <p:spPr>
          <a:xfrm>
            <a:off x="4931596" y="4347439"/>
            <a:ext cx="2107323" cy="504825"/>
          </a:xfrm>
        </p:spPr>
        <p:txBody>
          <a:bodyPr/>
          <a:lstStyle>
            <a:lvl1pPr marL="101600" indent="0">
              <a:buNone/>
              <a:defRPr/>
            </a:lvl1pPr>
          </a:lstStyle>
          <a:p>
            <a:pPr lvl="0"/>
            <a:r>
              <a:rPr lang="en-US"/>
              <a:t>Click to edit Master text styles</a:t>
            </a:r>
          </a:p>
        </p:txBody>
      </p:sp>
      <p:sp>
        <p:nvSpPr>
          <p:cNvPr id="19" name="Image 2"/>
          <p:cNvSpPr>
            <a:spLocks noGrp="1"/>
          </p:cNvSpPr>
          <p:nvPr>
            <p:ph type="pic" sz="quarter" idx="19"/>
          </p:nvPr>
        </p:nvSpPr>
        <p:spPr>
          <a:xfrm>
            <a:off x="4931596" y="1806537"/>
            <a:ext cx="2107323" cy="2397164"/>
          </a:xfrm>
        </p:spPr>
        <p:txBody>
          <a:bodyPr/>
          <a:lstStyle>
            <a:lvl1pPr marL="101600" indent="0">
              <a:buNone/>
              <a:defRPr/>
            </a:lvl1pPr>
          </a:lstStyle>
          <a:p>
            <a:pPr lvl="0"/>
            <a:r>
              <a:rPr lang="en-US" noProof="0">
                <a:sym typeface="Arial"/>
              </a:rPr>
              <a:t>Click icon to add picture</a:t>
            </a:r>
            <a:endParaRPr lang="en-US" noProof="0" dirty="0">
              <a:sym typeface="Arial"/>
            </a:endParaRPr>
          </a:p>
        </p:txBody>
      </p:sp>
      <p:sp>
        <p:nvSpPr>
          <p:cNvPr id="21" name="Label 2.1"/>
          <p:cNvSpPr>
            <a:spLocks noGrp="1"/>
          </p:cNvSpPr>
          <p:nvPr>
            <p:ph type="body" sz="quarter" idx="20"/>
          </p:nvPr>
        </p:nvSpPr>
        <p:spPr>
          <a:xfrm>
            <a:off x="7304580" y="1794947"/>
            <a:ext cx="1534619" cy="608524"/>
          </a:xfrm>
        </p:spPr>
        <p:txBody>
          <a:bodyPr/>
          <a:lstStyle>
            <a:lvl1pPr marL="101600" indent="0">
              <a:buNone/>
              <a:defRPr/>
            </a:lvl1pPr>
          </a:lstStyle>
          <a:p>
            <a:pPr lvl="0"/>
            <a:r>
              <a:rPr lang="en-US"/>
              <a:t>Click to edit Master text styles</a:t>
            </a:r>
          </a:p>
        </p:txBody>
      </p:sp>
      <p:sp>
        <p:nvSpPr>
          <p:cNvPr id="23" name="Label 2.2"/>
          <p:cNvSpPr>
            <a:spLocks noGrp="1"/>
          </p:cNvSpPr>
          <p:nvPr>
            <p:ph type="body" sz="quarter" idx="21"/>
          </p:nvPr>
        </p:nvSpPr>
        <p:spPr>
          <a:xfrm>
            <a:off x="7304579" y="2707481"/>
            <a:ext cx="1534619" cy="608524"/>
          </a:xfrm>
        </p:spPr>
        <p:txBody>
          <a:bodyPr/>
          <a:lstStyle>
            <a:lvl1pPr marL="101600" indent="0">
              <a:buNone/>
              <a:defRPr/>
            </a:lvl1pPr>
          </a:lstStyle>
          <a:p>
            <a:pPr lvl="0"/>
            <a:r>
              <a:rPr lang="en-US"/>
              <a:t>Click to edit Master text styles</a:t>
            </a:r>
          </a:p>
        </p:txBody>
      </p:sp>
      <p:sp>
        <p:nvSpPr>
          <p:cNvPr id="25" name="Label 2.3"/>
          <p:cNvSpPr>
            <a:spLocks noGrp="1"/>
          </p:cNvSpPr>
          <p:nvPr>
            <p:ph type="body" sz="quarter" idx="22"/>
          </p:nvPr>
        </p:nvSpPr>
        <p:spPr>
          <a:xfrm>
            <a:off x="7304579" y="3579818"/>
            <a:ext cx="1534620" cy="608524"/>
          </a:xfrm>
        </p:spPr>
        <p:txBody>
          <a:bodyPr/>
          <a:lstStyle>
            <a:lvl1pPr marL="101600" indent="0">
              <a:buNone/>
              <a:defRPr/>
            </a:lvl1pPr>
          </a:lstStyle>
          <a:p>
            <a:pPr lvl="0"/>
            <a:r>
              <a:rPr lang="en-US"/>
              <a:t>Click to edit Master text styles</a:t>
            </a:r>
          </a:p>
        </p:txBody>
      </p:sp>
      <p:sp>
        <p:nvSpPr>
          <p:cNvPr id="3" name="Footer Placeholder 4">
            <a:extLst>
              <a:ext uri="{FF2B5EF4-FFF2-40B4-BE49-F238E27FC236}">
                <a16:creationId xmlns:a16="http://schemas.microsoft.com/office/drawing/2014/main" id="{DDEBCA5D-6D6D-766D-942B-92E92C15512C}"/>
              </a:ext>
            </a:extLst>
          </p:cNvPr>
          <p:cNvSpPr>
            <a:spLocks noGrp="1"/>
          </p:cNvSpPr>
          <p:nvPr>
            <p:ph type="ftr" sz="quarter" idx="23"/>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A4736113-5013-451A-948C-64B649FC5C80}"/>
              </a:ext>
            </a:extLst>
          </p:cNvPr>
          <p:cNvSpPr>
            <a:spLocks noGrp="1"/>
          </p:cNvSpPr>
          <p:nvPr>
            <p:ph type="sldNum" idx="24"/>
          </p:nvPr>
        </p:nvSpPr>
        <p:spPr/>
        <p:txBody>
          <a:bodyPr/>
          <a:lstStyle>
            <a:lvl1pPr>
              <a:defRPr smtClean="0"/>
            </a:lvl1pPr>
          </a:lstStyle>
          <a:p>
            <a:pPr>
              <a:defRPr/>
            </a:pPr>
            <a:fld id="{B081DB8C-8A7B-420B-880F-15B502E25FE9}" type="slidenum">
              <a:rPr lang="en-US"/>
              <a:pPr>
                <a:defRPr/>
              </a:pPr>
              <a:t>‹#›</a:t>
            </a:fld>
            <a:endParaRPr lang="en-US" dirty="0"/>
          </a:p>
        </p:txBody>
      </p:sp>
      <p:sp>
        <p:nvSpPr>
          <p:cNvPr id="5" name="Date Placeholder 2">
            <a:extLst>
              <a:ext uri="{FF2B5EF4-FFF2-40B4-BE49-F238E27FC236}">
                <a16:creationId xmlns:a16="http://schemas.microsoft.com/office/drawing/2014/main" id="{970521D4-342E-1161-17C9-999CCD92353B}"/>
              </a:ext>
            </a:extLst>
          </p:cNvPr>
          <p:cNvSpPr>
            <a:spLocks noGrp="1"/>
          </p:cNvSpPr>
          <p:nvPr>
            <p:ph type="dt" idx="25"/>
          </p:nvPr>
        </p:nvSpPr>
        <p:spPr/>
        <p:txBody>
          <a:bodyPr/>
          <a:lstStyle>
            <a:lvl1pPr>
              <a:defRPr/>
            </a:lvl1pPr>
          </a:lstStyle>
          <a:p>
            <a:pPr>
              <a:defRPr/>
            </a:pPr>
            <a:endParaRPr lang="en-US"/>
          </a:p>
        </p:txBody>
      </p:sp>
    </p:spTree>
    <p:extLst>
      <p:ext uri="{BB962C8B-B14F-4D97-AF65-F5344CB8AC3E}">
        <p14:creationId xmlns:p14="http://schemas.microsoft.com/office/powerpoint/2010/main" val="2071652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a:extLst>
              <a:ext uri="{FF2B5EF4-FFF2-40B4-BE49-F238E27FC236}">
                <a16:creationId xmlns:a16="http://schemas.microsoft.com/office/drawing/2014/main" id="{7419B9AD-27B7-64C1-243F-70756CB69DDF}"/>
              </a:ext>
            </a:extLst>
          </p:cNvPr>
          <p:cNvSpPr txBox="1">
            <a:spLocks noGrp="1"/>
          </p:cNvSpPr>
          <p:nvPr>
            <p:ph type="ftr" idx="10"/>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81">
            <a:extLst>
              <a:ext uri="{FF2B5EF4-FFF2-40B4-BE49-F238E27FC236}">
                <a16:creationId xmlns:a16="http://schemas.microsoft.com/office/drawing/2014/main" id="{B28EC82D-11D0-6ECD-5A9E-3A215F2EA2FB}"/>
              </a:ext>
            </a:extLst>
          </p:cNvPr>
          <p:cNvSpPr txBox="1">
            <a:spLocks noGrp="1"/>
          </p:cNvSpPr>
          <p:nvPr>
            <p:ph type="dt" idx="11"/>
          </p:nvPr>
        </p:nvSpPr>
        <p:spPr/>
        <p:txBody>
          <a:bodyPr/>
          <a:lstStyle>
            <a:lvl1pPr marL="0" marR="0" lvl="0" indent="0" algn="r" rtl="0">
              <a:spcBef>
                <a:spcPts val="0"/>
              </a:spcBef>
              <a:buNone/>
              <a:defRPr sz="9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82">
            <a:extLst>
              <a:ext uri="{FF2B5EF4-FFF2-40B4-BE49-F238E27FC236}">
                <a16:creationId xmlns:a16="http://schemas.microsoft.com/office/drawing/2014/main" id="{850A9EA5-473C-3244-E750-02CAB1898494}"/>
              </a:ext>
            </a:extLst>
          </p:cNvPr>
          <p:cNvSpPr txBox="1">
            <a:spLocks noGrp="1"/>
          </p:cNvSpPr>
          <p:nvPr>
            <p:ph type="sldNum" idx="12"/>
          </p:nvPr>
        </p:nvSpPr>
        <p:spPr/>
        <p:txBody>
          <a:bodyPr/>
          <a:lstStyle>
            <a:lvl1pPr>
              <a:defRPr>
                <a:solidFill>
                  <a:schemeClr val="dk1"/>
                </a:solidFill>
              </a:defRPr>
            </a:lvl1pPr>
          </a:lstStyle>
          <a:p>
            <a:pPr>
              <a:defRPr/>
            </a:pPr>
            <a:fld id="{0888D2FE-1A0B-4F40-91E8-4673A4ED3DBA}" type="slidenum">
              <a:rPr lang="en-US"/>
              <a:pPr>
                <a:defRPr/>
              </a:pPr>
              <a:t>‹#›</a:t>
            </a:fld>
            <a:endParaRPr lang="en-US" dirty="0"/>
          </a:p>
        </p:txBody>
      </p:sp>
    </p:spTree>
    <p:extLst>
      <p:ext uri="{BB962C8B-B14F-4D97-AF65-F5344CB8AC3E}">
        <p14:creationId xmlns:p14="http://schemas.microsoft.com/office/powerpoint/2010/main" val="30186895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1075778"/>
          </a:xfrm>
        </p:spPr>
        <p:txBody>
          <a:bodyPr/>
          <a:lstStyle/>
          <a:p>
            <a:pPr lvl="0"/>
            <a:r>
              <a:rPr lang="en-US" dirty="0"/>
              <a:t>Edit Master text styles</a:t>
            </a:r>
          </a:p>
        </p:txBody>
      </p:sp>
      <p:sp>
        <p:nvSpPr>
          <p:cNvPr id="7" name="Content Placeholder 6"/>
          <p:cNvSpPr>
            <a:spLocks noGrp="1"/>
          </p:cNvSpPr>
          <p:nvPr>
            <p:ph sz="quarter" idx="14"/>
          </p:nvPr>
        </p:nvSpPr>
        <p:spPr>
          <a:xfrm>
            <a:off x="457200" y="2939754"/>
            <a:ext cx="8229600" cy="896292"/>
          </a:xfrm>
        </p:spPr>
        <p:txBody>
          <a:bodyPr/>
          <a:lstStyle/>
          <a:p>
            <a:pPr lvl="0"/>
            <a:r>
              <a:rPr lang="en-US" dirty="0"/>
              <a:t>Edit Master text styles</a:t>
            </a:r>
          </a:p>
        </p:txBody>
      </p:sp>
      <p:sp>
        <p:nvSpPr>
          <p:cNvPr id="3" name="Content Placeholder 2"/>
          <p:cNvSpPr>
            <a:spLocks noGrp="1"/>
          </p:cNvSpPr>
          <p:nvPr>
            <p:ph sz="quarter" idx="15"/>
          </p:nvPr>
        </p:nvSpPr>
        <p:spPr>
          <a:xfrm>
            <a:off x="457200" y="4221163"/>
            <a:ext cx="8232775" cy="1103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hape 34">
            <a:extLst>
              <a:ext uri="{FF2B5EF4-FFF2-40B4-BE49-F238E27FC236}">
                <a16:creationId xmlns:a16="http://schemas.microsoft.com/office/drawing/2014/main" id="{9F00B021-49DA-34EC-BA88-04954937D077}"/>
              </a:ext>
            </a:extLst>
          </p:cNvPr>
          <p:cNvSpPr txBox="1">
            <a:spLocks noGrp="1"/>
          </p:cNvSpPr>
          <p:nvPr>
            <p:ph type="ftr" idx="16"/>
          </p:nvPr>
        </p:nvSpPr>
        <p:spPr>
          <a:xfrm>
            <a:off x="93663" y="6172200"/>
            <a:ext cx="8596312" cy="234950"/>
          </a:xfrm>
        </p:spPr>
        <p:txBody>
          <a:bodyPr lIns="91425" tIns="91425" rIns="91425" bIns="91425" anchor="b" anchorCtr="0"/>
          <a:lstStyle>
            <a:lvl1pPr marL="0" marR="0" lvl="0" indent="0" algn="l" rtl="0">
              <a:spcBef>
                <a:spcPts val="0"/>
              </a:spcBef>
              <a:buNone/>
              <a:defRPr sz="1100" b="0" i="0" u="none" strike="noStrike" cap="none" dirty="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35">
            <a:extLst>
              <a:ext uri="{FF2B5EF4-FFF2-40B4-BE49-F238E27FC236}">
                <a16:creationId xmlns:a16="http://schemas.microsoft.com/office/drawing/2014/main" id="{F04B7A85-87EC-DFB0-AB79-E91CBC9F4597}"/>
              </a:ext>
            </a:extLst>
          </p:cNvPr>
          <p:cNvSpPr txBox="1">
            <a:spLocks noGrp="1"/>
          </p:cNvSpPr>
          <p:nvPr>
            <p:ph type="dt" idx="17"/>
          </p:nvPr>
        </p:nvSpPr>
        <p:spPr/>
        <p:txBody>
          <a:bodyPr/>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36">
            <a:extLst>
              <a:ext uri="{FF2B5EF4-FFF2-40B4-BE49-F238E27FC236}">
                <a16:creationId xmlns:a16="http://schemas.microsoft.com/office/drawing/2014/main" id="{DF371299-3FA1-3A20-5BC1-B576376C31F7}"/>
              </a:ext>
            </a:extLst>
          </p:cNvPr>
          <p:cNvSpPr txBox="1">
            <a:spLocks noGrp="1"/>
          </p:cNvSpPr>
          <p:nvPr>
            <p:ph type="sldNum" idx="18"/>
          </p:nvPr>
        </p:nvSpPr>
        <p:spPr/>
        <p:txBody>
          <a:bodyPr/>
          <a:lstStyle>
            <a:lvl1pPr>
              <a:defRPr/>
            </a:lvl1pPr>
          </a:lstStyle>
          <a:p>
            <a:pPr>
              <a:defRPr/>
            </a:pPr>
            <a:fld id="{1331BF39-E28D-4967-9BAB-E674A8156B0B}" type="slidenum">
              <a:rPr lang="en-US"/>
              <a:pPr>
                <a:defRPr/>
              </a:pPr>
              <a:t>‹#›</a:t>
            </a:fld>
            <a:endParaRPr lang="en-US" dirty="0"/>
          </a:p>
        </p:txBody>
      </p:sp>
    </p:spTree>
    <p:extLst>
      <p:ext uri="{BB962C8B-B14F-4D97-AF65-F5344CB8AC3E}">
        <p14:creationId xmlns:p14="http://schemas.microsoft.com/office/powerpoint/2010/main" val="388510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9B4360E-D7C1-76CD-1DAE-C6C9F3524D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D8D989F-8746-53FA-38DE-1CB24A74C7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5EBE9EE-24FF-7D70-EC9B-34089463464C}"/>
              </a:ext>
            </a:extLst>
          </p:cNvPr>
          <p:cNvSpPr>
            <a:spLocks noGrp="1" noChangeArrowheads="1"/>
          </p:cNvSpPr>
          <p:nvPr>
            <p:ph type="sldNum" sz="quarter" idx="12"/>
          </p:nvPr>
        </p:nvSpPr>
        <p:spPr>
          <a:ln/>
        </p:spPr>
        <p:txBody>
          <a:bodyPr/>
          <a:lstStyle>
            <a:lvl1pPr>
              <a:defRPr/>
            </a:lvl1pPr>
          </a:lstStyle>
          <a:p>
            <a:pPr>
              <a:defRPr/>
            </a:pPr>
            <a:fld id="{B9B9BD55-38CF-4AF0-B0F4-AC5073A5E53D}" type="slidenum">
              <a:rPr lang="en-US" altLang="en-US"/>
              <a:pPr>
                <a:defRPr/>
              </a:pPr>
              <a:t>‹#›</a:t>
            </a:fld>
            <a:endParaRPr lang="en-US" altLang="en-US"/>
          </a:p>
        </p:txBody>
      </p:sp>
    </p:spTree>
    <p:extLst>
      <p:ext uri="{BB962C8B-B14F-4D97-AF65-F5344CB8AC3E}">
        <p14:creationId xmlns:p14="http://schemas.microsoft.com/office/powerpoint/2010/main" val="96629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5D48814-BC1A-A708-5FF8-ECB73101E8C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133F049-801C-F2E4-3E02-7830E1E348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BAB0BF6-B237-D2EE-9057-CB926EC37F76}"/>
              </a:ext>
            </a:extLst>
          </p:cNvPr>
          <p:cNvSpPr>
            <a:spLocks noGrp="1" noChangeArrowheads="1"/>
          </p:cNvSpPr>
          <p:nvPr>
            <p:ph type="sldNum" sz="quarter" idx="12"/>
          </p:nvPr>
        </p:nvSpPr>
        <p:spPr>
          <a:ln/>
        </p:spPr>
        <p:txBody>
          <a:bodyPr/>
          <a:lstStyle>
            <a:lvl1pPr>
              <a:defRPr/>
            </a:lvl1pPr>
          </a:lstStyle>
          <a:p>
            <a:pPr>
              <a:defRPr/>
            </a:pPr>
            <a:fld id="{645C4685-EBC8-4834-B8B7-E20A281956B5}" type="slidenum">
              <a:rPr lang="en-US" altLang="en-US"/>
              <a:pPr>
                <a:defRPr/>
              </a:pPr>
              <a:t>‹#›</a:t>
            </a:fld>
            <a:endParaRPr lang="en-US" altLang="en-US"/>
          </a:p>
        </p:txBody>
      </p:sp>
    </p:spTree>
    <p:extLst>
      <p:ext uri="{BB962C8B-B14F-4D97-AF65-F5344CB8AC3E}">
        <p14:creationId xmlns:p14="http://schemas.microsoft.com/office/powerpoint/2010/main" val="2992451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37559FD-6D22-317E-8413-5E0E13ADF6E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5108122-0E7E-C94C-74CC-E8FFC9F6CC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2DCEB20-CCA3-B7A8-77A9-D1472D3EB9FA}"/>
              </a:ext>
            </a:extLst>
          </p:cNvPr>
          <p:cNvSpPr>
            <a:spLocks noGrp="1" noChangeArrowheads="1"/>
          </p:cNvSpPr>
          <p:nvPr>
            <p:ph type="sldNum" sz="quarter" idx="12"/>
          </p:nvPr>
        </p:nvSpPr>
        <p:spPr>
          <a:ln/>
        </p:spPr>
        <p:txBody>
          <a:bodyPr/>
          <a:lstStyle>
            <a:lvl1pPr>
              <a:defRPr/>
            </a:lvl1pPr>
          </a:lstStyle>
          <a:p>
            <a:pPr>
              <a:defRPr/>
            </a:pPr>
            <a:fld id="{E0ABD40A-7657-47FA-BF84-F4D54EC6C1ED}" type="slidenum">
              <a:rPr lang="en-US" altLang="en-US"/>
              <a:pPr>
                <a:defRPr/>
              </a:pPr>
              <a:t>‹#›</a:t>
            </a:fld>
            <a:endParaRPr lang="en-US" altLang="en-US"/>
          </a:p>
        </p:txBody>
      </p:sp>
    </p:spTree>
    <p:extLst>
      <p:ext uri="{BB962C8B-B14F-4D97-AF65-F5344CB8AC3E}">
        <p14:creationId xmlns:p14="http://schemas.microsoft.com/office/powerpoint/2010/main" val="193450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4B10C0-E5D2-46ED-C6DA-21D001F397F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FDBB47EC-7D52-BA50-EBC3-6C80E6211F9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4588B3E-08A7-999B-A4C2-36DC86FE8161}"/>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u="none"/>
            </a:lvl1pPr>
          </a:lstStyle>
          <a:p>
            <a:pPr>
              <a:defRPr/>
            </a:pPr>
            <a:endParaRPr lang="en-US"/>
          </a:p>
        </p:txBody>
      </p:sp>
      <p:sp>
        <p:nvSpPr>
          <p:cNvPr id="1029" name="Rectangle 5">
            <a:extLst>
              <a:ext uri="{FF2B5EF4-FFF2-40B4-BE49-F238E27FC236}">
                <a16:creationId xmlns:a16="http://schemas.microsoft.com/office/drawing/2014/main" id="{5E185A6F-05F3-49C1-F8AA-DF5CA259C2A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u="none"/>
            </a:lvl1pPr>
          </a:lstStyle>
          <a:p>
            <a:pPr>
              <a:defRPr/>
            </a:pPr>
            <a:endParaRPr lang="en-US"/>
          </a:p>
        </p:txBody>
      </p:sp>
      <p:sp>
        <p:nvSpPr>
          <p:cNvPr id="1030" name="Rectangle 6">
            <a:extLst>
              <a:ext uri="{FF2B5EF4-FFF2-40B4-BE49-F238E27FC236}">
                <a16:creationId xmlns:a16="http://schemas.microsoft.com/office/drawing/2014/main" id="{680F9CD2-4C46-779B-95C9-DB14E7506A13}"/>
              </a:ext>
            </a:extLst>
          </p:cNvPr>
          <p:cNvSpPr>
            <a:spLocks noGrp="1" noChangeArrowheads="1"/>
          </p:cNvSpPr>
          <p:nvPr>
            <p:ph type="sldNum" sz="quarter" idx="4"/>
          </p:nvPr>
        </p:nvSpPr>
        <p:spPr bwMode="auto">
          <a:xfrm>
            <a:off x="8651875" y="6400800"/>
            <a:ext cx="4921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u="none"/>
            </a:lvl1pPr>
          </a:lstStyle>
          <a:p>
            <a:pPr>
              <a:defRPr/>
            </a:pPr>
            <a:fld id="{76CF3421-38E3-4B91-A0F5-EF05E1CD9CE2}" type="slidenum">
              <a:rPr lang="en-US" altLang="en-US"/>
              <a:pPr>
                <a:defRPr/>
              </a:pPr>
              <a:t>‹#›</a:t>
            </a:fld>
            <a:endParaRPr lang="en-US" altLang="en-US"/>
          </a:p>
        </p:txBody>
      </p:sp>
      <p:sp>
        <p:nvSpPr>
          <p:cNvPr id="1031" name="Rectangle 7">
            <a:extLst>
              <a:ext uri="{FF2B5EF4-FFF2-40B4-BE49-F238E27FC236}">
                <a16:creationId xmlns:a16="http://schemas.microsoft.com/office/drawing/2014/main" id="{F4C45FE1-513F-7E4E-84B6-FCE9227A7800}"/>
              </a:ext>
            </a:extLst>
          </p:cNvPr>
          <p:cNvSpPr>
            <a:spLocks noChangeArrowheads="1"/>
          </p:cNvSpPr>
          <p:nvPr/>
        </p:nvSpPr>
        <p:spPr bwMode="auto">
          <a:xfrm>
            <a:off x="0" y="0"/>
            <a:ext cx="9144000" cy="6858000"/>
          </a:xfrm>
          <a:prstGeom prst="rect">
            <a:avLst/>
          </a:prstGeom>
          <a:noFill/>
          <a:ln w="57150">
            <a:solidFill>
              <a:schemeClr val="accent2"/>
            </a:solidFill>
            <a:miter lim="800000"/>
            <a:headEnd/>
            <a:tailEnd/>
          </a:ln>
        </p:spPr>
        <p:txBody>
          <a:bodyPr wrap="none" anchor="ctr"/>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ctr">
              <a:defRPr/>
            </a:pPr>
            <a:endParaRPr lang="en-US" altLang="en-US" u="none">
              <a:solidFill>
                <a:schemeClr val="accent2"/>
              </a:solidFill>
            </a:endParaRPr>
          </a:p>
        </p:txBody>
      </p:sp>
    </p:spTree>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607" r:id="rId12"/>
    <p:sldLayoutId id="2147484608"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56D14B8-C185-78A5-35B9-895EFDF6AD6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1FCEE868-1F9D-392F-300F-2235FC35CAA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39CDAE9-D263-48F0-FF55-8CF9917E780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u="none">
                <a:solidFill>
                  <a:srgbClr val="000000"/>
                </a:solidFill>
                <a:latin typeface="+mn-lt"/>
              </a:defRPr>
            </a:lvl1pPr>
          </a:lstStyle>
          <a:p>
            <a:pPr>
              <a:defRPr/>
            </a:pPr>
            <a:endParaRPr lang="en-US"/>
          </a:p>
        </p:txBody>
      </p:sp>
      <p:sp>
        <p:nvSpPr>
          <p:cNvPr id="1029" name="Rectangle 5">
            <a:extLst>
              <a:ext uri="{FF2B5EF4-FFF2-40B4-BE49-F238E27FC236}">
                <a16:creationId xmlns:a16="http://schemas.microsoft.com/office/drawing/2014/main" id="{EEB51EF7-2A18-7062-543A-DFC2460EB10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u="none">
                <a:solidFill>
                  <a:srgbClr val="000000"/>
                </a:solidFill>
                <a:latin typeface="+mn-lt"/>
              </a:defRPr>
            </a:lvl1pPr>
          </a:lstStyle>
          <a:p>
            <a:pPr>
              <a:defRPr/>
            </a:pPr>
            <a:endParaRPr lang="en-US"/>
          </a:p>
        </p:txBody>
      </p:sp>
      <p:sp>
        <p:nvSpPr>
          <p:cNvPr id="1030" name="Rectangle 6">
            <a:extLst>
              <a:ext uri="{FF2B5EF4-FFF2-40B4-BE49-F238E27FC236}">
                <a16:creationId xmlns:a16="http://schemas.microsoft.com/office/drawing/2014/main" id="{9B8A2BCF-1E8E-897F-B77F-C7D150255020}"/>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u="none">
                <a:solidFill>
                  <a:srgbClr val="000000"/>
                </a:solidFill>
              </a:defRPr>
            </a:lvl1pPr>
          </a:lstStyle>
          <a:p>
            <a:pPr>
              <a:defRPr/>
            </a:pPr>
            <a:fld id="{B2B6BDDA-C391-457E-BBE2-F93503AAA23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60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0823CD1-BBF4-97A1-C72E-BA4B32EDF04D}"/>
              </a:ext>
            </a:extLst>
          </p:cNvPr>
          <p:cNvSpPr>
            <a:spLocks noGrp="1" noChangeArrowheads="1"/>
          </p:cNvSpPr>
          <p:nvPr>
            <p:ph type="title"/>
          </p:nvPr>
        </p:nvSpPr>
        <p:spPr bwMode="auto">
          <a:xfrm>
            <a:off x="755650" y="319088"/>
            <a:ext cx="7772400" cy="609600"/>
          </a:xfrm>
          <a:prstGeom prst="rect">
            <a:avLst/>
          </a:prstGeom>
          <a:solidFill>
            <a:srgbClr val="2B81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8">
            <a:extLst>
              <a:ext uri="{FF2B5EF4-FFF2-40B4-BE49-F238E27FC236}">
                <a16:creationId xmlns:a16="http://schemas.microsoft.com/office/drawing/2014/main" id="{7BF524F7-2827-7479-A408-00A92C959B66}"/>
              </a:ext>
            </a:extLst>
          </p:cNvPr>
          <p:cNvSpPr>
            <a:spLocks noGrp="1" noChangeArrowheads="1"/>
          </p:cNvSpPr>
          <p:nvPr>
            <p:ph type="body" idx="1"/>
          </p:nvPr>
        </p:nvSpPr>
        <p:spPr bwMode="auto">
          <a:xfrm>
            <a:off x="755650" y="15573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10" r:id="rId15"/>
    <p:sldLayoutId id="2147484611" r:id="rId16"/>
  </p:sldLayoutIdLst>
  <p:hf hdr="0" ftr="0" dt="0"/>
  <p:txStyles>
    <p:titleStyle>
      <a:lvl1pPr algn="ctr" rtl="0" eaLnBrk="0" fontAlgn="base" hangingPunct="0">
        <a:spcBef>
          <a:spcPct val="0"/>
        </a:spcBef>
        <a:spcAft>
          <a:spcPct val="0"/>
        </a:spcAft>
        <a:defRPr sz="2700">
          <a:solidFill>
            <a:schemeClr val="bg1"/>
          </a:solidFill>
          <a:latin typeface="+mj-lt"/>
          <a:ea typeface="+mj-ea"/>
          <a:cs typeface="+mj-cs"/>
        </a:defRPr>
      </a:lvl1pPr>
      <a:lvl2pPr algn="ctr" rtl="0" eaLnBrk="0" fontAlgn="base" hangingPunct="0">
        <a:spcBef>
          <a:spcPct val="0"/>
        </a:spcBef>
        <a:spcAft>
          <a:spcPct val="0"/>
        </a:spcAft>
        <a:defRPr sz="2700">
          <a:solidFill>
            <a:schemeClr val="bg1"/>
          </a:solidFill>
          <a:latin typeface="Times New Roman" pitchFamily="18" charset="0"/>
        </a:defRPr>
      </a:lvl2pPr>
      <a:lvl3pPr algn="ctr" rtl="0" eaLnBrk="0" fontAlgn="base" hangingPunct="0">
        <a:spcBef>
          <a:spcPct val="0"/>
        </a:spcBef>
        <a:spcAft>
          <a:spcPct val="0"/>
        </a:spcAft>
        <a:defRPr sz="2700">
          <a:solidFill>
            <a:schemeClr val="bg1"/>
          </a:solidFill>
          <a:latin typeface="Times New Roman" pitchFamily="18" charset="0"/>
        </a:defRPr>
      </a:lvl3pPr>
      <a:lvl4pPr algn="ctr" rtl="0" eaLnBrk="0" fontAlgn="base" hangingPunct="0">
        <a:spcBef>
          <a:spcPct val="0"/>
        </a:spcBef>
        <a:spcAft>
          <a:spcPct val="0"/>
        </a:spcAft>
        <a:defRPr sz="2700">
          <a:solidFill>
            <a:schemeClr val="bg1"/>
          </a:solidFill>
          <a:latin typeface="Times New Roman" pitchFamily="18" charset="0"/>
        </a:defRPr>
      </a:lvl4pPr>
      <a:lvl5pPr algn="ctr" rtl="0" eaLnBrk="0" fontAlgn="base" hangingPunct="0">
        <a:spcBef>
          <a:spcPct val="0"/>
        </a:spcBef>
        <a:spcAft>
          <a:spcPct val="0"/>
        </a:spcAft>
        <a:defRPr sz="2700">
          <a:solidFill>
            <a:schemeClr val="bg1"/>
          </a:solidFill>
          <a:latin typeface="Times New Roman" pitchFamily="18" charset="0"/>
        </a:defRPr>
      </a:lvl5pPr>
      <a:lvl6pPr marL="342900" algn="ctr" rtl="0" fontAlgn="base">
        <a:spcBef>
          <a:spcPct val="0"/>
        </a:spcBef>
        <a:spcAft>
          <a:spcPct val="0"/>
        </a:spcAft>
        <a:defRPr sz="2700">
          <a:solidFill>
            <a:schemeClr val="bg1"/>
          </a:solidFill>
          <a:latin typeface="Times New Roman" pitchFamily="18" charset="0"/>
        </a:defRPr>
      </a:lvl6pPr>
      <a:lvl7pPr marL="685800" algn="ctr" rtl="0" fontAlgn="base">
        <a:spcBef>
          <a:spcPct val="0"/>
        </a:spcBef>
        <a:spcAft>
          <a:spcPct val="0"/>
        </a:spcAft>
        <a:defRPr sz="2700">
          <a:solidFill>
            <a:schemeClr val="bg1"/>
          </a:solidFill>
          <a:latin typeface="Times New Roman" pitchFamily="18" charset="0"/>
        </a:defRPr>
      </a:lvl7pPr>
      <a:lvl8pPr marL="1028700" algn="ctr" rtl="0" fontAlgn="base">
        <a:spcBef>
          <a:spcPct val="0"/>
        </a:spcBef>
        <a:spcAft>
          <a:spcPct val="0"/>
        </a:spcAft>
        <a:defRPr sz="2700">
          <a:solidFill>
            <a:schemeClr val="bg1"/>
          </a:solidFill>
          <a:latin typeface="Times New Roman" pitchFamily="18" charset="0"/>
        </a:defRPr>
      </a:lvl8pPr>
      <a:lvl9pPr marL="1371600" algn="ctr" rtl="0" fontAlgn="base">
        <a:spcBef>
          <a:spcPct val="0"/>
        </a:spcBef>
        <a:spcAft>
          <a:spcPct val="0"/>
        </a:spcAft>
        <a:defRPr sz="2700">
          <a:solidFill>
            <a:schemeClr val="bg1"/>
          </a:solidFill>
          <a:latin typeface="Times New Roman" pitchFamily="18" charset="0"/>
        </a:defRPr>
      </a:lvl9pPr>
    </p:titleStyle>
    <p:bodyStyle>
      <a:lvl1pPr marL="257175" indent="-257175" algn="l" rtl="0" eaLnBrk="0" fontAlgn="base" hangingPunct="0">
        <a:spcBef>
          <a:spcPct val="20000"/>
        </a:spcBef>
        <a:spcAft>
          <a:spcPct val="0"/>
        </a:spcAft>
        <a:buClr>
          <a:srgbClr val="2B818D"/>
        </a:buClr>
        <a:buFont typeface="Symbol" panose="05050102010706020507" pitchFamily="18" charset="2"/>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lr>
          <a:srgbClr val="2B818D"/>
        </a:buClr>
        <a:buFont typeface="Symbol" panose="05050102010706020507" pitchFamily="18" charset="2"/>
        <a:buChar char="·"/>
        <a:defRPr sz="2100">
          <a:solidFill>
            <a:schemeClr val="tx1"/>
          </a:solidFill>
          <a:latin typeface="+mn-lt"/>
        </a:defRPr>
      </a:lvl2pPr>
      <a:lvl3pPr marL="857250" indent="-171450" algn="l" rtl="0" eaLnBrk="0" fontAlgn="base" hangingPunct="0">
        <a:spcBef>
          <a:spcPct val="20000"/>
        </a:spcBef>
        <a:spcAft>
          <a:spcPct val="0"/>
        </a:spcAft>
        <a:buClr>
          <a:srgbClr val="2B818D"/>
        </a:buClr>
        <a:buFont typeface="Times New Roman" panose="02020603050405020304" pitchFamily="18" charset="0"/>
        <a:buChar char="◦"/>
        <a:defRPr>
          <a:solidFill>
            <a:schemeClr val="tx1"/>
          </a:solidFill>
          <a:latin typeface="+mn-lt"/>
        </a:defRPr>
      </a:lvl3pPr>
      <a:lvl4pPr marL="1200150" indent="-171450" algn="l" rtl="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mn-lt"/>
        </a:defRPr>
      </a:lvl4pPr>
      <a:lvl5pPr marL="1543050" indent="-171450" algn="l" rtl="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mn-lt"/>
        </a:defRPr>
      </a:lvl5pPr>
      <a:lvl6pPr marL="18859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6pPr>
      <a:lvl7pPr marL="22288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7pPr>
      <a:lvl8pPr marL="25717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8pPr>
      <a:lvl9pPr marL="29146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Holder 2">
            <a:extLst>
              <a:ext uri="{FF2B5EF4-FFF2-40B4-BE49-F238E27FC236}">
                <a16:creationId xmlns:a16="http://schemas.microsoft.com/office/drawing/2014/main" id="{CA06E706-2AC7-D010-0B8D-B0A6FE6D496C}"/>
              </a:ext>
            </a:extLst>
          </p:cNvPr>
          <p:cNvSpPr>
            <a:spLocks noGrp="1" noChangeArrowheads="1"/>
          </p:cNvSpPr>
          <p:nvPr>
            <p:ph type="title"/>
          </p:nvPr>
        </p:nvSpPr>
        <p:spPr bwMode="auto">
          <a:xfrm>
            <a:off x="379413" y="173038"/>
            <a:ext cx="8224837"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099" name="Holder 3">
            <a:extLst>
              <a:ext uri="{FF2B5EF4-FFF2-40B4-BE49-F238E27FC236}">
                <a16:creationId xmlns:a16="http://schemas.microsoft.com/office/drawing/2014/main" id="{F4401913-7576-2584-CD10-51D54AB3F746}"/>
              </a:ext>
            </a:extLst>
          </p:cNvPr>
          <p:cNvSpPr>
            <a:spLocks noGrp="1" noChangeArrowheads="1"/>
          </p:cNvSpPr>
          <p:nvPr>
            <p:ph type="body" idx="1"/>
          </p:nvPr>
        </p:nvSpPr>
        <p:spPr bwMode="auto">
          <a:xfrm>
            <a:off x="174625" y="2381250"/>
            <a:ext cx="47117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82D0668B-C437-54EF-18B3-79D376B4E9A3}"/>
              </a:ext>
            </a:extLst>
          </p:cNvPr>
          <p:cNvSpPr>
            <a:spLocks noGrp="1"/>
          </p:cNvSpPr>
          <p:nvPr>
            <p:ph type="ftr" sz="quarter" idx="5"/>
          </p:nvPr>
        </p:nvSpPr>
        <p:spPr>
          <a:xfrm>
            <a:off x="3108325" y="6378575"/>
            <a:ext cx="2927350" cy="342900"/>
          </a:xfrm>
          <a:prstGeom prst="rect">
            <a:avLst/>
          </a:prstGeom>
        </p:spPr>
        <p:txBody>
          <a:bodyPr wrap="square" lIns="0" tIns="0" rIns="0" bIns="0">
            <a:spAutoFit/>
          </a:bodyPr>
          <a:lstStyle>
            <a:lvl1pPr algn="ctr">
              <a:defRPr>
                <a:solidFill>
                  <a:schemeClr val="tx1">
                    <a:tint val="75000"/>
                  </a:schemeClr>
                </a:solidFill>
              </a:defRPr>
            </a:lvl1pPr>
          </a:lstStyle>
          <a:p>
            <a:pPr>
              <a:defRPr/>
            </a:pPr>
            <a:endParaRPr/>
          </a:p>
        </p:txBody>
      </p:sp>
      <p:sp>
        <p:nvSpPr>
          <p:cNvPr id="5" name="Holder 5">
            <a:extLst>
              <a:ext uri="{FF2B5EF4-FFF2-40B4-BE49-F238E27FC236}">
                <a16:creationId xmlns:a16="http://schemas.microsoft.com/office/drawing/2014/main" id="{4331CA9F-9D08-9221-E3BE-2DD5476E191A}"/>
              </a:ext>
            </a:extLst>
          </p:cNvPr>
          <p:cNvSpPr>
            <a:spLocks noGrp="1"/>
          </p:cNvSpPr>
          <p:nvPr>
            <p:ph type="dt" sz="half" idx="6"/>
          </p:nvPr>
        </p:nvSpPr>
        <p:spPr>
          <a:xfrm>
            <a:off x="457200" y="6378575"/>
            <a:ext cx="2103438" cy="342900"/>
          </a:xfrm>
          <a:prstGeom prst="rect">
            <a:avLst/>
          </a:prstGeom>
        </p:spPr>
        <p:txBody>
          <a:bodyPr wrap="square" lIns="0" tIns="0" rIns="0" bIns="0">
            <a:spAutoFit/>
          </a:bodyPr>
          <a:lstStyle>
            <a:lvl1pPr algn="l">
              <a:defRPr>
                <a:solidFill>
                  <a:schemeClr val="tx1">
                    <a:tint val="75000"/>
                  </a:schemeClr>
                </a:solidFill>
              </a:defRPr>
            </a:lvl1pPr>
          </a:lstStyle>
          <a:p>
            <a:pPr>
              <a:defRPr/>
            </a:pPr>
            <a:fld id="{05A27EE9-BA4B-44AE-8B2D-B614BCA6E55F}" type="datetimeFigureOut">
              <a:rPr lang="en-US"/>
              <a:pPr>
                <a:defRPr/>
              </a:pPr>
              <a:t>8/31/2024</a:t>
            </a:fld>
            <a:endParaRPr lang="en-US"/>
          </a:p>
        </p:txBody>
      </p:sp>
      <p:sp>
        <p:nvSpPr>
          <p:cNvPr id="6" name="Holder 6">
            <a:extLst>
              <a:ext uri="{FF2B5EF4-FFF2-40B4-BE49-F238E27FC236}">
                <a16:creationId xmlns:a16="http://schemas.microsoft.com/office/drawing/2014/main" id="{69152A69-AC0D-8A9B-E53C-684C11F78839}"/>
              </a:ext>
            </a:extLst>
          </p:cNvPr>
          <p:cNvSpPr>
            <a:spLocks noGrp="1"/>
          </p:cNvSpPr>
          <p:nvPr>
            <p:ph type="sldNum" sz="quarter" idx="7"/>
          </p:nvPr>
        </p:nvSpPr>
        <p:spPr>
          <a:xfrm>
            <a:off x="8229600" y="6464300"/>
            <a:ext cx="244475" cy="217488"/>
          </a:xfrm>
          <a:prstGeom prst="rect">
            <a:avLst/>
          </a:prstGeom>
        </p:spPr>
        <p:txBody>
          <a:bodyPr wrap="square" lIns="0" tIns="0" rIns="0" bIns="0">
            <a:spAutoFit/>
          </a:bodyPr>
          <a:lstStyle>
            <a:lvl1pPr marL="115570">
              <a:lnSpc>
                <a:spcPts val="1240"/>
              </a:lnSpc>
              <a:defRPr sz="1200" b="0" i="0" spc="-50">
                <a:solidFill>
                  <a:srgbClr val="888888"/>
                </a:solidFill>
                <a:latin typeface="Times New Roman"/>
                <a:cs typeface="Times New Roman"/>
              </a:defRPr>
            </a:lvl1pPr>
          </a:lstStyle>
          <a:p>
            <a:pPr>
              <a:defRPr/>
            </a:pPr>
            <a:fld id="{5400C68F-5ECC-4D96-8B42-8DA68C793453}" type="slidenum">
              <a:rPr/>
              <a:pPr>
                <a:defRPr/>
              </a:pPr>
              <a:t>‹#›</a:t>
            </a:fld>
            <a:endParaRPr/>
          </a:p>
        </p:txBody>
      </p:sp>
    </p:spTree>
  </p:cSld>
  <p:clrMap bg1="lt1" tx1="dk1" bg2="lt2" tx2="dk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12" r:id="rId6"/>
    <p:sldLayoutId id="2147484613" r:id="rId7"/>
    <p:sldLayoutId id="2147484614" r:id="rId8"/>
    <p:sldLayoutId id="2147484615" r:id="rId9"/>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10">
            <a:extLst>
              <a:ext uri="{FF2B5EF4-FFF2-40B4-BE49-F238E27FC236}">
                <a16:creationId xmlns:a16="http://schemas.microsoft.com/office/drawing/2014/main" id="{39A0CD92-A780-3AAC-EDD5-06DA654456A5}"/>
              </a:ext>
            </a:extLst>
          </p:cNvPr>
          <p:cNvSpPr txBox="1">
            <a:spLocks noGrp="1"/>
          </p:cNvSpPr>
          <p:nvPr>
            <p:ph type="title"/>
          </p:nvPr>
        </p:nvSpPr>
        <p:spPr>
          <a:xfrm>
            <a:off x="457200" y="215900"/>
            <a:ext cx="8229600" cy="1096963"/>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title</a:t>
            </a:r>
            <a:endParaRPr dirty="0"/>
          </a:p>
        </p:txBody>
      </p:sp>
      <p:sp>
        <p:nvSpPr>
          <p:cNvPr id="5123" name="Shape 11">
            <a:extLst>
              <a:ext uri="{FF2B5EF4-FFF2-40B4-BE49-F238E27FC236}">
                <a16:creationId xmlns:a16="http://schemas.microsoft.com/office/drawing/2014/main" id="{608290EB-E99F-4A35-8CB8-894CC2DAB6B3}"/>
              </a:ext>
            </a:extLst>
          </p:cNvPr>
          <p:cNvSpPr txBox="1">
            <a:spLocks noGrp="1" noChangeArrowheads="1"/>
          </p:cNvSpPr>
          <p:nvPr>
            <p:ph type="body" idx="1"/>
          </p:nvPr>
        </p:nvSpPr>
        <p:spPr bwMode="auto">
          <a:xfrm>
            <a:off x="457200" y="1600200"/>
            <a:ext cx="82296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3" name="Shape 13">
            <a:extLst>
              <a:ext uri="{FF2B5EF4-FFF2-40B4-BE49-F238E27FC236}">
                <a16:creationId xmlns:a16="http://schemas.microsoft.com/office/drawing/2014/main" id="{3C2106DF-C0AB-07CE-3510-0FF4002D1EEC}"/>
              </a:ext>
            </a:extLst>
          </p:cNvPr>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dirty="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4" name="Shape 14">
            <a:extLst>
              <a:ext uri="{FF2B5EF4-FFF2-40B4-BE49-F238E27FC236}">
                <a16:creationId xmlns:a16="http://schemas.microsoft.com/office/drawing/2014/main" id="{6BE5D2E0-69DF-D075-AEEF-363BAB539DB7}"/>
              </a:ext>
            </a:extLst>
          </p:cNvPr>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u="none">
                <a:solidFill>
                  <a:schemeClr val="lt1"/>
                </a:solidFill>
                <a:latin typeface="Arial"/>
                <a:ea typeface="Arial"/>
                <a:cs typeface="Arial"/>
                <a:sym typeface="Arial"/>
              </a:defRPr>
            </a:lvl1pPr>
          </a:lstStyle>
          <a:p>
            <a:pPr>
              <a:defRPr/>
            </a:pPr>
            <a:fld id="{31D97FC5-021A-4DBF-A1FA-708FCFEF238B}" type="slidenum">
              <a:rPr lang="en-US"/>
              <a:pPr>
                <a:defRPr/>
              </a:pPr>
              <a:t>‹#›</a:t>
            </a:fld>
            <a:endParaRPr lang="en-US" dirty="0"/>
          </a:p>
        </p:txBody>
      </p:sp>
      <p:pic>
        <p:nvPicPr>
          <p:cNvPr id="5126" name="Shape 15" descr="Pearson Logo">
            <a:extLst>
              <a:ext uri="{FF2B5EF4-FFF2-40B4-BE49-F238E27FC236}">
                <a16:creationId xmlns:a16="http://schemas.microsoft.com/office/drawing/2014/main" id="{6DB51FD2-1F31-683A-CEDC-600B138A58D8}"/>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3A3B67D-7B80-5E1C-9872-9997A196EFE8}"/>
              </a:ext>
            </a:extLst>
          </p:cNvPr>
          <p:cNvSpPr>
            <a:spLocks noGrp="1"/>
          </p:cNvSpPr>
          <p:nvPr>
            <p:ph type="ftr" sz="quarter" idx="3"/>
          </p:nvPr>
        </p:nvSpPr>
        <p:spPr>
          <a:xfrm>
            <a:off x="457200" y="6029325"/>
            <a:ext cx="8229600" cy="200025"/>
          </a:xfrm>
          <a:prstGeom prst="rect">
            <a:avLst/>
          </a:prstGeom>
        </p:spPr>
        <p:txBody>
          <a:bodyPr vert="horz" lIns="91440" tIns="45720" rIns="91440" bIns="45720" rtlCol="0" anchor="ctr"/>
          <a:lstStyle>
            <a:lvl1pPr algn="l">
              <a:defRPr sz="1200" dirty="0">
                <a:solidFill>
                  <a:schemeClr val="tx1">
                    <a:tint val="75000"/>
                  </a:schemeClr>
                </a:solidFill>
              </a:defRPr>
            </a:lvl1pPr>
          </a:lstStyle>
          <a:p>
            <a:pPr>
              <a:defRPr/>
            </a:pPr>
            <a:endParaRPr lang="en-US"/>
          </a:p>
        </p:txBody>
      </p:sp>
      <p:sp>
        <p:nvSpPr>
          <p:cNvPr id="5128" name="TextBox 17">
            <a:extLst>
              <a:ext uri="{FF2B5EF4-FFF2-40B4-BE49-F238E27FC236}">
                <a16:creationId xmlns:a16="http://schemas.microsoft.com/office/drawing/2014/main" id="{C261DB2A-77BF-88E4-2F66-206A99C57AEB}"/>
              </a:ext>
            </a:extLst>
          </p:cNvPr>
          <p:cNvSpPr txBox="1">
            <a:spLocks noChangeArrowheads="1"/>
          </p:cNvSpPr>
          <p:nvPr userDrawn="1"/>
        </p:nvSpPr>
        <p:spPr bwMode="auto">
          <a:xfrm>
            <a:off x="7848600" y="6429375"/>
            <a:ext cx="739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r>
              <a:rPr lang="en-US" altLang="en-US" sz="1000"/>
              <a:t>Slide - </a:t>
            </a:r>
            <a:fld id="{88253BD2-227C-450A-89BE-79CD4A0477E1}" type="slidenum">
              <a:rPr lang="en-US" altLang="en-US" sz="1000"/>
              <a:pPr/>
              <a:t>‹#›</a:t>
            </a:fld>
            <a:endParaRPr lang="en-US" altLang="en-US" sz="1000"/>
          </a:p>
        </p:txBody>
      </p:sp>
      <p:sp>
        <p:nvSpPr>
          <p:cNvPr id="19" name="Content Placeholder 7">
            <a:extLst>
              <a:ext uri="{FF2B5EF4-FFF2-40B4-BE49-F238E27FC236}">
                <a16:creationId xmlns:a16="http://schemas.microsoft.com/office/drawing/2014/main" id="{0BF22C90-F074-5859-F948-0E1C1300432D}"/>
              </a:ext>
            </a:extLst>
          </p:cNvPr>
          <p:cNvSpPr txBox="1">
            <a:spLocks/>
          </p:cNvSpPr>
          <p:nvPr userDrawn="1"/>
        </p:nvSpPr>
        <p:spPr>
          <a:xfrm>
            <a:off x="2019300" y="6416675"/>
            <a:ext cx="5105400" cy="30638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defRPr/>
            </a:pPr>
            <a:r>
              <a:rPr lang="en-US" altLang="en-US" sz="1200" dirty="0">
                <a:latin typeface="Verdana"/>
                <a:ea typeface="Verdana" panose="020B0604030504040204" pitchFamily="34" charset="0"/>
                <a:cs typeface="Verdana" panose="020B0604030504040204" pitchFamily="34" charset="0"/>
              </a:rPr>
              <a:t>Copyright © 2019 Pearson Education, Inc. All Rights Reserved</a:t>
            </a:r>
          </a:p>
        </p:txBody>
      </p:sp>
    </p:spTree>
  </p:cSld>
  <p:clrMap bg1="lt1" tx1="dk1" bg2="dk2" tx2="lt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 id="2147484628" r:id="rId13"/>
    <p:sldLayoutId id="2147484629" r:id="rId14"/>
    <p:sldLayoutId id="2147484630" r:id="rId15"/>
    <p:sldLayoutId id="2147484631" r:id="rId16"/>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3600">
          <a:solidFill>
            <a:srgbClr val="000000"/>
          </a:solidFill>
          <a:latin typeface="+mj-lt"/>
          <a:ea typeface="Arial"/>
          <a:cs typeface="Arial"/>
          <a:sym typeface="Arial" panose="020B0604020202020204" pitchFamily="34" charset="0"/>
        </a:defRPr>
      </a:lvl1pPr>
      <a:lvl2pPr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36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oleObject" Target="../embeddings/oleObject46.bin"/><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49.xml"/></Relationships>
</file>

<file path=ppt/slides/_rels/slide10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47.bin"/><Relationship Id="rId1" Type="http://schemas.openxmlformats.org/officeDocument/2006/relationships/slideLayout" Target="../slideLayouts/slideLayout46.xml"/><Relationship Id="rId5" Type="http://schemas.openxmlformats.org/officeDocument/2006/relationships/image" Target="../media/image236.wmf"/><Relationship Id="rId4" Type="http://schemas.openxmlformats.org/officeDocument/2006/relationships/oleObject" Target="../embeddings/oleObject48.bin"/></Relationships>
</file>

<file path=ppt/slides/_rels/slide109.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49.bin"/><Relationship Id="rId1" Type="http://schemas.openxmlformats.org/officeDocument/2006/relationships/slideLayout" Target="../slideLayouts/slideLayout46.xml"/><Relationship Id="rId5" Type="http://schemas.openxmlformats.org/officeDocument/2006/relationships/image" Target="../media/image237.wmf"/><Relationship Id="rId4" Type="http://schemas.openxmlformats.org/officeDocument/2006/relationships/oleObject" Target="../embeddings/oleObject50.bin"/></Relationships>
</file>

<file path=ppt/slides/_rels/slide11.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oleObject" Target="../embeddings/oleObject51.bin"/><Relationship Id="rId1" Type="http://schemas.openxmlformats.org/officeDocument/2006/relationships/slideLayout" Target="../slideLayouts/slideLayout46.xml"/><Relationship Id="rId5" Type="http://schemas.openxmlformats.org/officeDocument/2006/relationships/image" Target="../media/image239.wmf"/><Relationship Id="rId4" Type="http://schemas.openxmlformats.org/officeDocument/2006/relationships/oleObject" Target="../embeddings/oleObject52.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jpeg"/><Relationship Id="rId1" Type="http://schemas.openxmlformats.org/officeDocument/2006/relationships/slideLayout" Target="../slideLayouts/slideLayout45.xml"/></Relationships>
</file>

<file path=ppt/slides/_rels/slide11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oleObject" Target="../embeddings/oleObject53.bin"/><Relationship Id="rId1" Type="http://schemas.openxmlformats.org/officeDocument/2006/relationships/slideLayout" Target="../slideLayouts/slideLayout46.xml"/><Relationship Id="rId5" Type="http://schemas.openxmlformats.org/officeDocument/2006/relationships/image" Target="../media/image245.png"/><Relationship Id="rId4" Type="http://schemas.openxmlformats.org/officeDocument/2006/relationships/image" Target="../media/image244.jpeg"/></Relationships>
</file>

<file path=ppt/slides/_rels/slide11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46.xml"/><Relationship Id="rId4" Type="http://schemas.openxmlformats.org/officeDocument/2006/relationships/image" Target="../media/image248.png"/></Relationships>
</file>

<file path=ppt/slides/_rels/slide11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9.xml"/></Relationships>
</file>

<file path=ppt/slides/_rels/slide1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50.xml"/><Relationship Id="rId4" Type="http://schemas.openxmlformats.org/officeDocument/2006/relationships/image" Target="../media/image252.png"/></Relationships>
</file>

<file path=ppt/slides/_rels/slide1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12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4.xml"/><Relationship Id="rId1" Type="http://schemas.openxmlformats.org/officeDocument/2006/relationships/slideLayout" Target="../slideLayouts/slideLayout43.xml"/><Relationship Id="rId4" Type="http://schemas.openxmlformats.org/officeDocument/2006/relationships/image" Target="../media/image2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3.png"/><Relationship Id="rId3" Type="http://schemas.openxmlformats.org/officeDocument/2006/relationships/image" Target="../media/image27.wmf"/><Relationship Id="rId7" Type="http://schemas.openxmlformats.org/officeDocument/2006/relationships/image" Target="../media/image30.png"/><Relationship Id="rId12" Type="http://schemas.openxmlformats.org/officeDocument/2006/relationships/customXml" Target="../ink/ink4.xml"/><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32.png"/><Relationship Id="rId5" Type="http://schemas.openxmlformats.org/officeDocument/2006/relationships/image" Target="../media/image29.wmf"/><Relationship Id="rId15" Type="http://schemas.openxmlformats.org/officeDocument/2006/relationships/image" Target="../media/image34.png"/><Relationship Id="rId10" Type="http://schemas.openxmlformats.org/officeDocument/2006/relationships/customXml" Target="../ink/ink3.xml"/><Relationship Id="rId4" Type="http://schemas.openxmlformats.org/officeDocument/2006/relationships/image" Target="../media/image28.wmf"/><Relationship Id="rId9" Type="http://schemas.openxmlformats.org/officeDocument/2006/relationships/image" Target="../media/image31.png"/><Relationship Id="rId14" Type="http://schemas.openxmlformats.org/officeDocument/2006/relationships/customXml" Target="../ink/ink5.xml"/></Relationships>
</file>

<file path=ppt/slides/_rels/slide14.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customXml" Target="../ink/ink8.xml"/><Relationship Id="rId18" Type="http://schemas.openxmlformats.org/officeDocument/2006/relationships/image" Target="../media/image39.png"/><Relationship Id="rId3" Type="http://schemas.openxmlformats.org/officeDocument/2006/relationships/oleObject" Target="../embeddings/oleObject12.bin"/><Relationship Id="rId21" Type="http://schemas.openxmlformats.org/officeDocument/2006/relationships/customXml" Target="../ink/ink12.xml"/><Relationship Id="rId7" Type="http://schemas.openxmlformats.org/officeDocument/2006/relationships/oleObject" Target="../embeddings/oleObject14.bin"/><Relationship Id="rId12" Type="http://schemas.openxmlformats.org/officeDocument/2006/relationships/image" Target="../media/image36.png"/><Relationship Id="rId17" Type="http://schemas.openxmlformats.org/officeDocument/2006/relationships/customXml" Target="../ink/ink10.xml"/><Relationship Id="rId2" Type="http://schemas.openxmlformats.org/officeDocument/2006/relationships/image" Target="../media/image26.jpe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8.wmf"/><Relationship Id="rId11" Type="http://schemas.openxmlformats.org/officeDocument/2006/relationships/customXml" Target="../ink/ink7.xml"/><Relationship Id="rId24" Type="http://schemas.openxmlformats.org/officeDocument/2006/relationships/image" Target="../media/image42.png"/><Relationship Id="rId5" Type="http://schemas.openxmlformats.org/officeDocument/2006/relationships/oleObject" Target="../embeddings/oleObject13.bin"/><Relationship Id="rId15" Type="http://schemas.openxmlformats.org/officeDocument/2006/relationships/customXml" Target="../ink/ink9.xml"/><Relationship Id="rId23" Type="http://schemas.openxmlformats.org/officeDocument/2006/relationships/customXml" Target="../ink/ink13.xml"/><Relationship Id="rId10" Type="http://schemas.openxmlformats.org/officeDocument/2006/relationships/image" Target="../media/image35.png"/><Relationship Id="rId19" Type="http://schemas.openxmlformats.org/officeDocument/2006/relationships/customXml" Target="../ink/ink11.xml"/><Relationship Id="rId4" Type="http://schemas.openxmlformats.org/officeDocument/2006/relationships/image" Target="../media/image27.wmf"/><Relationship Id="rId9" Type="http://schemas.openxmlformats.org/officeDocument/2006/relationships/customXml" Target="../ink/ink6.xml"/><Relationship Id="rId14" Type="http://schemas.openxmlformats.org/officeDocument/2006/relationships/image" Target="../media/image37.png"/><Relationship Id="rId22"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customXml" Target="../ink/ink25.xml"/><Relationship Id="rId26" Type="http://schemas.openxmlformats.org/officeDocument/2006/relationships/customXml" Target="../ink/ink29.xml"/><Relationship Id="rId39" Type="http://schemas.openxmlformats.org/officeDocument/2006/relationships/image" Target="../media/image68.png"/><Relationship Id="rId21" Type="http://schemas.openxmlformats.org/officeDocument/2006/relationships/image" Target="../media/image59.png"/><Relationship Id="rId34" Type="http://schemas.openxmlformats.org/officeDocument/2006/relationships/customXml" Target="../ink/ink33.xml"/><Relationship Id="rId42" Type="http://schemas.openxmlformats.org/officeDocument/2006/relationships/customXml" Target="../ink/ink37.xml"/><Relationship Id="rId47" Type="http://schemas.openxmlformats.org/officeDocument/2006/relationships/image" Target="../media/image72.png"/><Relationship Id="rId7" Type="http://schemas.openxmlformats.org/officeDocument/2006/relationships/image" Target="../media/image52.png"/><Relationship Id="rId2" Type="http://schemas.openxmlformats.org/officeDocument/2006/relationships/oleObject" Target="../embeddings/oleObject16.bin"/><Relationship Id="rId16" Type="http://schemas.openxmlformats.org/officeDocument/2006/relationships/customXml" Target="../ink/ink24.xml"/><Relationship Id="rId29" Type="http://schemas.openxmlformats.org/officeDocument/2006/relationships/image" Target="../media/image63.png"/><Relationship Id="rId11" Type="http://schemas.openxmlformats.org/officeDocument/2006/relationships/image" Target="../media/image54.png"/><Relationship Id="rId24" Type="http://schemas.openxmlformats.org/officeDocument/2006/relationships/customXml" Target="../ink/ink28.xml"/><Relationship Id="rId32" Type="http://schemas.openxmlformats.org/officeDocument/2006/relationships/customXml" Target="../ink/ink32.xml"/><Relationship Id="rId37" Type="http://schemas.openxmlformats.org/officeDocument/2006/relationships/image" Target="../media/image67.png"/><Relationship Id="rId40" Type="http://schemas.openxmlformats.org/officeDocument/2006/relationships/customXml" Target="../ink/ink36.xml"/><Relationship Id="rId45" Type="http://schemas.openxmlformats.org/officeDocument/2006/relationships/image" Target="../media/image71.png"/><Relationship Id="rId5" Type="http://schemas.openxmlformats.org/officeDocument/2006/relationships/image" Target="../media/image51.png"/><Relationship Id="rId15" Type="http://schemas.openxmlformats.org/officeDocument/2006/relationships/image" Target="../media/image56.png"/><Relationship Id="rId23" Type="http://schemas.openxmlformats.org/officeDocument/2006/relationships/image" Target="../media/image60.png"/><Relationship Id="rId28" Type="http://schemas.openxmlformats.org/officeDocument/2006/relationships/customXml" Target="../ink/ink30.xml"/><Relationship Id="rId36" Type="http://schemas.openxmlformats.org/officeDocument/2006/relationships/customXml" Target="../ink/ink34.xml"/><Relationship Id="rId49" Type="http://schemas.openxmlformats.org/officeDocument/2006/relationships/image" Target="../media/image73.png"/><Relationship Id="rId10" Type="http://schemas.openxmlformats.org/officeDocument/2006/relationships/customXml" Target="../ink/ink21.xml"/><Relationship Id="rId19" Type="http://schemas.openxmlformats.org/officeDocument/2006/relationships/image" Target="../media/image58.png"/><Relationship Id="rId31" Type="http://schemas.openxmlformats.org/officeDocument/2006/relationships/image" Target="../media/image64.png"/><Relationship Id="rId44" Type="http://schemas.openxmlformats.org/officeDocument/2006/relationships/customXml" Target="../ink/ink38.xml"/><Relationship Id="rId4" Type="http://schemas.openxmlformats.org/officeDocument/2006/relationships/customXml" Target="../ink/ink18.xml"/><Relationship Id="rId9" Type="http://schemas.openxmlformats.org/officeDocument/2006/relationships/image" Target="../media/image53.png"/><Relationship Id="rId14" Type="http://schemas.openxmlformats.org/officeDocument/2006/relationships/customXml" Target="../ink/ink23.xml"/><Relationship Id="rId22" Type="http://schemas.openxmlformats.org/officeDocument/2006/relationships/customXml" Target="../ink/ink27.xml"/><Relationship Id="rId27" Type="http://schemas.openxmlformats.org/officeDocument/2006/relationships/image" Target="../media/image62.png"/><Relationship Id="rId30" Type="http://schemas.openxmlformats.org/officeDocument/2006/relationships/customXml" Target="../ink/ink31.xml"/><Relationship Id="rId35" Type="http://schemas.openxmlformats.org/officeDocument/2006/relationships/image" Target="../media/image66.png"/><Relationship Id="rId43" Type="http://schemas.openxmlformats.org/officeDocument/2006/relationships/image" Target="../media/image70.png"/><Relationship Id="rId48" Type="http://schemas.openxmlformats.org/officeDocument/2006/relationships/customXml" Target="../ink/ink40.xml"/><Relationship Id="rId8" Type="http://schemas.openxmlformats.org/officeDocument/2006/relationships/customXml" Target="../ink/ink20.xml"/><Relationship Id="rId3" Type="http://schemas.openxmlformats.org/officeDocument/2006/relationships/image" Target="../media/image44.png"/><Relationship Id="rId12" Type="http://schemas.openxmlformats.org/officeDocument/2006/relationships/customXml" Target="../ink/ink22.xml"/><Relationship Id="rId17" Type="http://schemas.openxmlformats.org/officeDocument/2006/relationships/image" Target="../media/image57.png"/><Relationship Id="rId25" Type="http://schemas.openxmlformats.org/officeDocument/2006/relationships/image" Target="../media/image61.png"/><Relationship Id="rId33" Type="http://schemas.openxmlformats.org/officeDocument/2006/relationships/image" Target="../media/image65.png"/><Relationship Id="rId38" Type="http://schemas.openxmlformats.org/officeDocument/2006/relationships/customXml" Target="../ink/ink35.xml"/><Relationship Id="rId46" Type="http://schemas.openxmlformats.org/officeDocument/2006/relationships/customXml" Target="../ink/ink39.xml"/><Relationship Id="rId20" Type="http://schemas.openxmlformats.org/officeDocument/2006/relationships/customXml" Target="../ink/ink26.xml"/><Relationship Id="rId41"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customXml" Target="../ink/ink19.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7.xml"/><Relationship Id="rId5" Type="http://schemas.openxmlformats.org/officeDocument/2006/relationships/image" Target="../media/image78.wmf"/><Relationship Id="rId4" Type="http://schemas.openxmlformats.org/officeDocument/2006/relationships/image" Target="../media/image77.wmf"/></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customXml" Target="../ink/ink44.xml"/><Relationship Id="rId18" Type="http://schemas.openxmlformats.org/officeDocument/2006/relationships/image" Target="../media/image91.png"/><Relationship Id="rId26" Type="http://schemas.openxmlformats.org/officeDocument/2006/relationships/image" Target="../media/image95.png"/><Relationship Id="rId3" Type="http://schemas.openxmlformats.org/officeDocument/2006/relationships/image" Target="../media/image80.wmf"/><Relationship Id="rId21" Type="http://schemas.openxmlformats.org/officeDocument/2006/relationships/customXml" Target="../ink/ink48.xml"/><Relationship Id="rId7" Type="http://schemas.openxmlformats.org/officeDocument/2006/relationships/customXml" Target="../ink/ink41.xml"/><Relationship Id="rId12" Type="http://schemas.openxmlformats.org/officeDocument/2006/relationships/image" Target="../media/image88.png"/><Relationship Id="rId17" Type="http://schemas.openxmlformats.org/officeDocument/2006/relationships/customXml" Target="../ink/ink46.xml"/><Relationship Id="rId25" Type="http://schemas.openxmlformats.org/officeDocument/2006/relationships/customXml" Target="../ink/ink50.xml"/><Relationship Id="rId2" Type="http://schemas.openxmlformats.org/officeDocument/2006/relationships/image" Target="../media/image79.jpeg"/><Relationship Id="rId16" Type="http://schemas.openxmlformats.org/officeDocument/2006/relationships/image" Target="../media/image90.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83.wmf"/><Relationship Id="rId11" Type="http://schemas.openxmlformats.org/officeDocument/2006/relationships/customXml" Target="../ink/ink43.xml"/><Relationship Id="rId24" Type="http://schemas.openxmlformats.org/officeDocument/2006/relationships/image" Target="../media/image94.png"/><Relationship Id="rId5" Type="http://schemas.openxmlformats.org/officeDocument/2006/relationships/image" Target="../media/image82.wmf"/><Relationship Id="rId15" Type="http://schemas.openxmlformats.org/officeDocument/2006/relationships/customXml" Target="../ink/ink45.xml"/><Relationship Id="rId23" Type="http://schemas.openxmlformats.org/officeDocument/2006/relationships/customXml" Target="../ink/ink49.xml"/><Relationship Id="rId10" Type="http://schemas.openxmlformats.org/officeDocument/2006/relationships/image" Target="../media/image87.png"/><Relationship Id="rId19" Type="http://schemas.openxmlformats.org/officeDocument/2006/relationships/customXml" Target="../ink/ink47.xml"/><Relationship Id="rId4" Type="http://schemas.openxmlformats.org/officeDocument/2006/relationships/image" Target="../media/image81.wmf"/><Relationship Id="rId9" Type="http://schemas.openxmlformats.org/officeDocument/2006/relationships/customXml" Target="../ink/ink42.xml"/><Relationship Id="rId14" Type="http://schemas.openxmlformats.org/officeDocument/2006/relationships/image" Target="../media/image89.png"/><Relationship Id="rId22"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5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5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43.xml"/><Relationship Id="rId5" Type="http://schemas.openxmlformats.org/officeDocument/2006/relationships/image" Target="../media/image148.png"/><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6.bin"/><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slideLayout" Target="../slideLayouts/slideLayout32.xml"/><Relationship Id="rId4" Type="http://schemas.openxmlformats.org/officeDocument/2006/relationships/image" Target="../media/image156.png"/></Relationships>
</file>

<file path=ppt/slides/_rels/slide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48.xml"/><Relationship Id="rId4" Type="http://schemas.openxmlformats.org/officeDocument/2006/relationships/image" Target="../media/image161.png"/></Relationships>
</file>

<file path=ppt/slides/_rels/slide6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43.xml"/><Relationship Id="rId4" Type="http://schemas.openxmlformats.org/officeDocument/2006/relationships/image" Target="../media/image165.jpeg"/></Relationships>
</file>

<file path=ppt/slides/_rels/slide7.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166.jpeg"/><Relationship Id="rId1" Type="http://schemas.openxmlformats.org/officeDocument/2006/relationships/slideLayout" Target="../slideLayouts/slideLayout43.xml"/><Relationship Id="rId6" Type="http://schemas.openxmlformats.org/officeDocument/2006/relationships/image" Target="../media/image168.emf"/><Relationship Id="rId5" Type="http://schemas.openxmlformats.org/officeDocument/2006/relationships/oleObject" Target="../embeddings/oleObject19.bin"/><Relationship Id="rId4" Type="http://schemas.openxmlformats.org/officeDocument/2006/relationships/image" Target="../media/image167.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169.jpeg"/><Relationship Id="rId1" Type="http://schemas.openxmlformats.org/officeDocument/2006/relationships/slideLayout" Target="../slideLayouts/slideLayout45.xml"/><Relationship Id="rId5" Type="http://schemas.openxmlformats.org/officeDocument/2006/relationships/image" Target="../media/image171.png"/><Relationship Id="rId4" Type="http://schemas.openxmlformats.org/officeDocument/2006/relationships/image" Target="../media/image170.emf"/></Relationships>
</file>

<file path=ppt/slides/_rels/slide7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8.emf"/><Relationship Id="rId2" Type="http://schemas.openxmlformats.org/officeDocument/2006/relationships/oleObject" Target="../embeddings/oleObject21.bin"/><Relationship Id="rId1" Type="http://schemas.openxmlformats.org/officeDocument/2006/relationships/slideLayout" Target="../slideLayouts/slideLayout46.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image" Target="../media/image23.wmf"/><Relationship Id="rId7" Type="http://schemas.openxmlformats.org/officeDocument/2006/relationships/image" Target="../media/image181.emf"/><Relationship Id="rId2" Type="http://schemas.openxmlformats.org/officeDocument/2006/relationships/oleObject" Target="../embeddings/oleObject22.bin"/><Relationship Id="rId1" Type="http://schemas.openxmlformats.org/officeDocument/2006/relationships/slideLayout" Target="../slideLayouts/slideLayout46.xml"/><Relationship Id="rId6" Type="http://schemas.openxmlformats.org/officeDocument/2006/relationships/image" Target="../media/image180.emf"/><Relationship Id="rId5" Type="http://schemas.openxmlformats.org/officeDocument/2006/relationships/image" Target="../media/image179.emf"/><Relationship Id="rId4" Type="http://schemas.openxmlformats.org/officeDocument/2006/relationships/image" Target="../media/image175.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22.jpeg"/><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183.wmf"/></Relationships>
</file>

<file path=ppt/slides/_rels/slide77.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185.png"/></Relationships>
</file>

<file path=ppt/slides/_rels/slide78.xml.rels><?xml version="1.0" encoding="UTF-8" standalone="yes"?>
<Relationships xmlns="http://schemas.openxmlformats.org/package/2006/relationships"><Relationship Id="rId3" Type="http://schemas.openxmlformats.org/officeDocument/2006/relationships/image" Target="../media/image186.emf"/><Relationship Id="rId7" Type="http://schemas.openxmlformats.org/officeDocument/2006/relationships/image" Target="../media/image188.wmf"/><Relationship Id="rId2" Type="http://schemas.openxmlformats.org/officeDocument/2006/relationships/oleObject" Target="../embeddings/oleObject25.bin"/><Relationship Id="rId1" Type="http://schemas.openxmlformats.org/officeDocument/2006/relationships/slideLayout" Target="../slideLayouts/slideLayout43.xml"/><Relationship Id="rId6" Type="http://schemas.openxmlformats.org/officeDocument/2006/relationships/oleObject" Target="../embeddings/oleObject27.bin"/><Relationship Id="rId5" Type="http://schemas.openxmlformats.org/officeDocument/2006/relationships/image" Target="../media/image187.wmf"/><Relationship Id="rId4" Type="http://schemas.openxmlformats.org/officeDocument/2006/relationships/oleObject" Target="../embeddings/oleObject26.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15.w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oleObject" Target="../embeddings/oleObject28.bin"/><Relationship Id="rId1" Type="http://schemas.openxmlformats.org/officeDocument/2006/relationships/slideLayout" Target="../slideLayouts/slideLayout43.xml"/><Relationship Id="rId5" Type="http://schemas.openxmlformats.org/officeDocument/2006/relationships/image" Target="../media/image190.wmf"/><Relationship Id="rId4" Type="http://schemas.openxmlformats.org/officeDocument/2006/relationships/oleObject" Target="../embeddings/oleObject2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23.xml"/><Relationship Id="rId1" Type="http://schemas.openxmlformats.org/officeDocument/2006/relationships/slideLayout" Target="../slideLayouts/slideLayout46.xml"/><Relationship Id="rId4" Type="http://schemas.openxmlformats.org/officeDocument/2006/relationships/image" Target="../media/image193.png"/></Relationships>
</file>

<file path=ppt/slides/_rels/slide85.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image" Target="../media/image195.wmf"/><Relationship Id="rId5" Type="http://schemas.openxmlformats.org/officeDocument/2006/relationships/oleObject" Target="../embeddings/oleObject32.bin"/><Relationship Id="rId4" Type="http://schemas.openxmlformats.org/officeDocument/2006/relationships/image" Target="../media/image194.wmf"/><Relationship Id="rId9" Type="http://schemas.openxmlformats.org/officeDocument/2006/relationships/image" Target="../media/image197.jpeg"/></Relationships>
</file>

<file path=ppt/slides/_rels/slide86.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image" Target="../media/image199.wmf"/><Relationship Id="rId5" Type="http://schemas.openxmlformats.org/officeDocument/2006/relationships/oleObject" Target="../embeddings/oleObject35.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37.bin"/></Relationships>
</file>

<file path=ppt/slides/_rels/slide87.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204.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7.x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207.wmf"/><Relationship Id="rId2" Type="http://schemas.openxmlformats.org/officeDocument/2006/relationships/notesSlide" Target="../notesSlides/notesSlide28.xml"/><Relationship Id="rId1" Type="http://schemas.openxmlformats.org/officeDocument/2006/relationships/slideLayout" Target="../slideLayouts/slideLayout46.xml"/><Relationship Id="rId6" Type="http://schemas.openxmlformats.org/officeDocument/2006/relationships/oleObject" Target="../embeddings/oleObject39.bin"/><Relationship Id="rId5" Type="http://schemas.openxmlformats.org/officeDocument/2006/relationships/image" Target="../media/image206.jpeg"/><Relationship Id="rId4" Type="http://schemas.openxmlformats.org/officeDocument/2006/relationships/image" Target="../media/image205.wmf"/></Relationships>
</file>

<file path=ppt/slides/_rels/slide92.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209.jpeg"/></Relationships>
</file>

<file path=ppt/slides/_rels/slide93.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image" Target="../media/image210.jpeg"/><Relationship Id="rId7" Type="http://schemas.openxmlformats.org/officeDocument/2006/relationships/oleObject" Target="../embeddings/oleObject41.bin"/><Relationship Id="rId2" Type="http://schemas.openxmlformats.org/officeDocument/2006/relationships/notesSlide" Target="../notesSlides/notesSlide30.xml"/><Relationship Id="rId1" Type="http://schemas.openxmlformats.org/officeDocument/2006/relationships/slideLayout" Target="../slideLayouts/slideLayout46.xml"/><Relationship Id="rId6" Type="http://schemas.openxmlformats.org/officeDocument/2006/relationships/image" Target="../media/image212.wmf"/><Relationship Id="rId5" Type="http://schemas.openxmlformats.org/officeDocument/2006/relationships/oleObject" Target="../embeddings/oleObject40.bin"/><Relationship Id="rId4" Type="http://schemas.openxmlformats.org/officeDocument/2006/relationships/image" Target="../media/image211.jpeg"/><Relationship Id="rId9" Type="http://schemas.openxmlformats.org/officeDocument/2006/relationships/image" Target="../media/image214.emf"/></Relationships>
</file>

<file path=ppt/slides/_rels/slide94.xml.rels><?xml version="1.0" encoding="UTF-8" standalone="yes"?>
<Relationships xmlns="http://schemas.openxmlformats.org/package/2006/relationships"><Relationship Id="rId3" Type="http://schemas.openxmlformats.org/officeDocument/2006/relationships/image" Target="../media/image215.jpeg"/><Relationship Id="rId7" Type="http://schemas.openxmlformats.org/officeDocument/2006/relationships/image" Target="../media/image217.wmf"/><Relationship Id="rId2" Type="http://schemas.openxmlformats.org/officeDocument/2006/relationships/notesSlide" Target="../notesSlides/notesSlide31.xml"/><Relationship Id="rId1" Type="http://schemas.openxmlformats.org/officeDocument/2006/relationships/slideLayout" Target="../slideLayouts/slideLayout46.xml"/><Relationship Id="rId6" Type="http://schemas.openxmlformats.org/officeDocument/2006/relationships/oleObject" Target="../embeddings/oleObject43.bin"/><Relationship Id="rId5" Type="http://schemas.openxmlformats.org/officeDocument/2006/relationships/image" Target="../media/image216.wmf"/><Relationship Id="rId4" Type="http://schemas.openxmlformats.org/officeDocument/2006/relationships/oleObject" Target="../embeddings/oleObject42.bin"/></Relationships>
</file>

<file path=ppt/slides/_rels/slide95.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oleObject" Target="../embeddings/oleObject44.bin"/><Relationship Id="rId1" Type="http://schemas.openxmlformats.org/officeDocument/2006/relationships/slideLayout" Target="../slideLayouts/slideLayout46.xml"/><Relationship Id="rId4" Type="http://schemas.openxmlformats.org/officeDocument/2006/relationships/image" Target="../media/image219.png"/></Relationships>
</file>

<file path=ppt/slides/_rels/slide9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oleObject" Target="../embeddings/oleObject45.bin"/><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1EC81E7F-0D22-E691-63AD-B87486AAD7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45A95FC-E9A5-41B7-AC6F-1A45A84CB2C0}" type="slidenum">
              <a:rPr lang="en-US" altLang="en-US" sz="1400" smtClean="0"/>
              <a:pPr>
                <a:spcBef>
                  <a:spcPct val="0"/>
                </a:spcBef>
                <a:buFontTx/>
                <a:buNone/>
              </a:pPr>
              <a:t>1</a:t>
            </a:fld>
            <a:endParaRPr lang="en-US" altLang="en-US" sz="1400"/>
          </a:p>
        </p:txBody>
      </p:sp>
      <p:pic>
        <p:nvPicPr>
          <p:cNvPr id="33795" name="Picture 14">
            <a:extLst>
              <a:ext uri="{FF2B5EF4-FFF2-40B4-BE49-F238E27FC236}">
                <a16:creationId xmlns:a16="http://schemas.microsoft.com/office/drawing/2014/main" id="{828AB0C0-C0DF-4269-22C0-40004968F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3" y="3078163"/>
            <a:ext cx="4575175"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3796" name="Rectangle 15">
            <a:extLst>
              <a:ext uri="{FF2B5EF4-FFF2-40B4-BE49-F238E27FC236}">
                <a16:creationId xmlns:a16="http://schemas.microsoft.com/office/drawing/2014/main" id="{9E877661-5ADB-3F4C-AB62-8C890686EB57}"/>
              </a:ext>
            </a:extLst>
          </p:cNvPr>
          <p:cNvSpPr>
            <a:spLocks noChangeArrowheads="1"/>
          </p:cNvSpPr>
          <p:nvPr/>
        </p:nvSpPr>
        <p:spPr bwMode="auto">
          <a:xfrm>
            <a:off x="5359400" y="6421438"/>
            <a:ext cx="2081213" cy="173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33797" name="Text Box 4">
            <a:extLst>
              <a:ext uri="{FF2B5EF4-FFF2-40B4-BE49-F238E27FC236}">
                <a16:creationId xmlns:a16="http://schemas.microsoft.com/office/drawing/2014/main" id="{1464AE53-D44A-EB7C-4979-8150A1046033}"/>
              </a:ext>
            </a:extLst>
          </p:cNvPr>
          <p:cNvSpPr txBox="1">
            <a:spLocks noChangeArrowheads="1"/>
          </p:cNvSpPr>
          <p:nvPr/>
        </p:nvSpPr>
        <p:spPr bwMode="auto">
          <a:xfrm>
            <a:off x="546100" y="454025"/>
            <a:ext cx="8105775"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b="1" u="none">
              <a:solidFill>
                <a:srgbClr val="990033"/>
              </a:solidFill>
              <a:latin typeface="Arial" panose="020B0604020202020204" pitchFamily="34" charset="0"/>
            </a:endParaRPr>
          </a:p>
          <a:p>
            <a:pPr algn="ctr">
              <a:spcBef>
                <a:spcPct val="0"/>
              </a:spcBef>
              <a:buFontTx/>
              <a:buNone/>
            </a:pPr>
            <a:r>
              <a:rPr lang="en-US" altLang="en-US" sz="2800" b="1" u="none">
                <a:solidFill>
                  <a:schemeClr val="accent2"/>
                </a:solidFill>
                <a:latin typeface="Arial" panose="020B0604020202020204" pitchFamily="34" charset="0"/>
              </a:rPr>
              <a:t>Chapter 3: Nomenclature, Physical Properties and Structure</a:t>
            </a:r>
          </a:p>
          <a:p>
            <a:pPr algn="ctr">
              <a:spcBef>
                <a:spcPct val="0"/>
              </a:spcBef>
              <a:buFontTx/>
              <a:buNone/>
            </a:pPr>
            <a:r>
              <a:rPr lang="en-US" altLang="en-US" sz="2400" b="1" u="none">
                <a:latin typeface="Arial" panose="020B0604020202020204" pitchFamily="34" charset="0"/>
              </a:rPr>
              <a:t>Assigned Reading: 3.1-3.8</a:t>
            </a:r>
          </a:p>
          <a:p>
            <a:pPr>
              <a:spcBef>
                <a:spcPct val="0"/>
              </a:spcBef>
              <a:buFontTx/>
              <a:buNone/>
            </a:pPr>
            <a:endParaRPr lang="en-US" altLang="en-US" sz="2400" b="1" u="none">
              <a:latin typeface="Arial" panose="020B0604020202020204" pitchFamily="34" charset="0"/>
            </a:endParaRPr>
          </a:p>
          <a:p>
            <a:pPr>
              <a:spcBef>
                <a:spcPct val="0"/>
              </a:spcBef>
              <a:buFontTx/>
              <a:buNone/>
            </a:pPr>
            <a:endParaRPr lang="en-US" altLang="en-US" sz="2400" b="1" u="none">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26838E4B-E660-E5C3-FD4F-D3025AB180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6F986B7-D1AC-4BDF-8810-E6B198C254A1}" type="slidenum">
              <a:rPr lang="en-US" altLang="en-US" sz="1400" smtClean="0"/>
              <a:pPr>
                <a:spcBef>
                  <a:spcPct val="0"/>
                </a:spcBef>
                <a:buFontTx/>
                <a:buNone/>
              </a:pPr>
              <a:t>10</a:t>
            </a:fld>
            <a:endParaRPr lang="en-US" altLang="en-US" sz="1400"/>
          </a:p>
        </p:txBody>
      </p:sp>
      <p:sp>
        <p:nvSpPr>
          <p:cNvPr id="43011" name="Text Box 4">
            <a:extLst>
              <a:ext uri="{FF2B5EF4-FFF2-40B4-BE49-F238E27FC236}">
                <a16:creationId xmlns:a16="http://schemas.microsoft.com/office/drawing/2014/main" id="{FDD438E7-C284-BDB7-D68E-9A1DE98BC4B2}"/>
              </a:ext>
            </a:extLst>
          </p:cNvPr>
          <p:cNvSpPr txBox="1">
            <a:spLocks noChangeArrowheads="1"/>
          </p:cNvSpPr>
          <p:nvPr/>
        </p:nvSpPr>
        <p:spPr bwMode="auto">
          <a:xfrm>
            <a:off x="0" y="138113"/>
            <a:ext cx="8802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solidFill>
                  <a:schemeClr val="accent2"/>
                </a:solidFill>
                <a:latin typeface="Arial" panose="020B0604020202020204" pitchFamily="34" charset="0"/>
              </a:rPr>
              <a:t>Alkane		   becomes		Alkyl grp	    Abbrev</a:t>
            </a:r>
          </a:p>
        </p:txBody>
      </p:sp>
      <p:sp>
        <p:nvSpPr>
          <p:cNvPr id="43012" name="Line 5">
            <a:extLst>
              <a:ext uri="{FF2B5EF4-FFF2-40B4-BE49-F238E27FC236}">
                <a16:creationId xmlns:a16="http://schemas.microsoft.com/office/drawing/2014/main" id="{02816971-2DFB-2CA2-768C-D7E238682B7F}"/>
              </a:ext>
            </a:extLst>
          </p:cNvPr>
          <p:cNvSpPr>
            <a:spLocks noChangeShapeType="1"/>
          </p:cNvSpPr>
          <p:nvPr/>
        </p:nvSpPr>
        <p:spPr bwMode="auto">
          <a:xfrm>
            <a:off x="1135063" y="415925"/>
            <a:ext cx="16795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3" name="Text Box 6">
            <a:extLst>
              <a:ext uri="{FF2B5EF4-FFF2-40B4-BE49-F238E27FC236}">
                <a16:creationId xmlns:a16="http://schemas.microsoft.com/office/drawing/2014/main" id="{7A0F5680-9839-CBB1-6116-FA7B5A580C85}"/>
              </a:ext>
            </a:extLst>
          </p:cNvPr>
          <p:cNvSpPr txBox="1">
            <a:spLocks noChangeArrowheads="1"/>
          </p:cNvSpPr>
          <p:nvPr/>
        </p:nvSpPr>
        <p:spPr bwMode="auto">
          <a:xfrm>
            <a:off x="1509713" y="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solidFill>
                  <a:schemeClr val="accent2"/>
                </a:solidFill>
                <a:latin typeface="Arial" panose="020B0604020202020204" pitchFamily="34" charset="0"/>
              </a:rPr>
              <a:t>- H</a:t>
            </a:r>
          </a:p>
        </p:txBody>
      </p:sp>
      <p:sp>
        <p:nvSpPr>
          <p:cNvPr id="43014" name="Line 7">
            <a:extLst>
              <a:ext uri="{FF2B5EF4-FFF2-40B4-BE49-F238E27FC236}">
                <a16:creationId xmlns:a16="http://schemas.microsoft.com/office/drawing/2014/main" id="{8E074F7A-A628-CE29-BE18-BBC453FF5984}"/>
              </a:ext>
            </a:extLst>
          </p:cNvPr>
          <p:cNvSpPr>
            <a:spLocks noChangeShapeType="1"/>
          </p:cNvSpPr>
          <p:nvPr/>
        </p:nvSpPr>
        <p:spPr bwMode="auto">
          <a:xfrm>
            <a:off x="0" y="627063"/>
            <a:ext cx="9144000" cy="11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Text Box 8">
            <a:extLst>
              <a:ext uri="{FF2B5EF4-FFF2-40B4-BE49-F238E27FC236}">
                <a16:creationId xmlns:a16="http://schemas.microsoft.com/office/drawing/2014/main" id="{583FFCBB-33EC-4141-0950-0F9D1E7A350C}"/>
              </a:ext>
            </a:extLst>
          </p:cNvPr>
          <p:cNvSpPr txBox="1">
            <a:spLocks noChangeArrowheads="1"/>
          </p:cNvSpPr>
          <p:nvPr/>
        </p:nvSpPr>
        <p:spPr bwMode="auto">
          <a:xfrm>
            <a:off x="100013" y="723900"/>
            <a:ext cx="9043987" cy="6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t>CH</a:t>
            </a:r>
            <a:r>
              <a:rPr lang="en-US" altLang="en-US" sz="2400" u="none" baseline="-25000"/>
              <a:t>4</a:t>
            </a:r>
            <a:r>
              <a:rPr lang="en-US" altLang="en-US" sz="2400" u="none"/>
              <a:t>			    </a:t>
            </a:r>
            <a:r>
              <a:rPr lang="en-US" altLang="en-US" sz="2400" b="1" u="none">
                <a:solidFill>
                  <a:srgbClr val="990033"/>
                </a:solidFill>
              </a:rPr>
              <a:t>-</a:t>
            </a:r>
            <a:r>
              <a:rPr lang="en-US" altLang="en-US" sz="2400" u="none"/>
              <a:t>CH</a:t>
            </a:r>
            <a:r>
              <a:rPr lang="en-US" altLang="en-US" sz="2400" u="none" baseline="-25000"/>
              <a:t>3</a:t>
            </a:r>
            <a:r>
              <a:rPr lang="en-US" altLang="en-US" sz="2400" u="none"/>
              <a:t>		meth</a:t>
            </a:r>
            <a:r>
              <a:rPr lang="en-US" altLang="en-US" sz="2400" u="none">
                <a:solidFill>
                  <a:srgbClr val="990033"/>
                </a:solidFill>
              </a:rPr>
              <a:t>yl</a:t>
            </a:r>
            <a:r>
              <a:rPr lang="en-US" altLang="en-US" sz="2400" u="none"/>
              <a:t> 	      Me</a:t>
            </a:r>
          </a:p>
          <a:p>
            <a:pPr>
              <a:spcBef>
                <a:spcPct val="0"/>
              </a:spcBef>
              <a:buFontTx/>
              <a:buNone/>
            </a:pPr>
            <a:endParaRPr lang="en-US" altLang="en-US" sz="2400" u="none"/>
          </a:p>
          <a:p>
            <a:pPr>
              <a:spcBef>
                <a:spcPct val="0"/>
              </a:spcBef>
              <a:buFontTx/>
              <a:buNone/>
            </a:pPr>
            <a:r>
              <a:rPr lang="en-US" altLang="en-US" sz="2400" u="none"/>
              <a:t>CH</a:t>
            </a:r>
            <a:r>
              <a:rPr lang="en-US" altLang="en-US" sz="2400" u="none" baseline="-25000"/>
              <a:t>3</a:t>
            </a:r>
            <a:r>
              <a:rPr lang="en-US" altLang="en-US" sz="2400" u="none"/>
              <a:t>CH</a:t>
            </a:r>
            <a:r>
              <a:rPr lang="en-US" altLang="en-US" sz="2400" u="none" baseline="-25000"/>
              <a:t>3</a:t>
            </a:r>
            <a:r>
              <a:rPr lang="en-US" altLang="en-US" sz="2400" u="none"/>
              <a:t>		    </a:t>
            </a:r>
            <a:r>
              <a:rPr lang="en-US" altLang="en-US" sz="2400" b="1" u="none">
                <a:solidFill>
                  <a:srgbClr val="990033"/>
                </a:solidFill>
              </a:rPr>
              <a:t>-</a:t>
            </a:r>
            <a:r>
              <a:rPr lang="en-US" altLang="en-US" sz="2400" u="none"/>
              <a:t>CH</a:t>
            </a:r>
            <a:r>
              <a:rPr lang="en-US" altLang="en-US" sz="2400" u="none" baseline="-25000"/>
              <a:t>2</a:t>
            </a:r>
            <a:r>
              <a:rPr lang="en-US" altLang="en-US" sz="2400" u="none"/>
              <a:t>CH</a:t>
            </a:r>
            <a:r>
              <a:rPr lang="en-US" altLang="en-US" sz="2400" u="none" baseline="-25000"/>
              <a:t>3</a:t>
            </a:r>
            <a:r>
              <a:rPr lang="en-US" altLang="en-US" sz="2400" u="none">
                <a:solidFill>
                  <a:srgbClr val="990033"/>
                </a:solidFill>
              </a:rPr>
              <a:t>   		</a:t>
            </a:r>
            <a:r>
              <a:rPr lang="en-US" altLang="en-US" sz="2400" u="none"/>
              <a:t>eth</a:t>
            </a:r>
            <a:r>
              <a:rPr lang="en-US" altLang="en-US" sz="2400" u="none">
                <a:solidFill>
                  <a:srgbClr val="990033"/>
                </a:solidFill>
              </a:rPr>
              <a:t>yl		       </a:t>
            </a:r>
            <a:r>
              <a:rPr lang="en-US" altLang="en-US" sz="2400" u="none"/>
              <a:t>Et</a:t>
            </a:r>
          </a:p>
          <a:p>
            <a:pPr>
              <a:spcBef>
                <a:spcPct val="0"/>
              </a:spcBef>
              <a:buFontTx/>
              <a:buNone/>
            </a:pPr>
            <a:endParaRPr lang="en-US" altLang="en-US" sz="2400" u="none"/>
          </a:p>
          <a:p>
            <a:pPr>
              <a:spcBef>
                <a:spcPct val="0"/>
              </a:spcBef>
              <a:buFontTx/>
              <a:buNone/>
            </a:pPr>
            <a:r>
              <a:rPr lang="en-US" altLang="en-US" sz="2400" u="none"/>
              <a:t>CH</a:t>
            </a:r>
            <a:r>
              <a:rPr lang="en-US" altLang="en-US" sz="2400" u="none" baseline="-25000"/>
              <a:t>3</a:t>
            </a:r>
            <a:r>
              <a:rPr lang="en-US" altLang="en-US" sz="2400" u="none"/>
              <a:t>CH</a:t>
            </a:r>
            <a:r>
              <a:rPr lang="en-US" altLang="en-US" sz="2400" u="none" baseline="-25000"/>
              <a:t>2</a:t>
            </a:r>
            <a:r>
              <a:rPr lang="en-US" altLang="en-US" sz="2400" u="none"/>
              <a:t>CH</a:t>
            </a:r>
            <a:r>
              <a:rPr lang="en-US" altLang="en-US" sz="2400" u="none" baseline="-25000"/>
              <a:t>3</a:t>
            </a:r>
            <a:r>
              <a:rPr lang="en-US" altLang="en-US" sz="2400" u="none"/>
              <a:t>	</a:t>
            </a:r>
            <a:r>
              <a:rPr lang="en-US" altLang="en-US" sz="2400" b="1" u="none"/>
              <a:t>	   </a:t>
            </a:r>
            <a:r>
              <a:rPr lang="en-US" altLang="en-US" sz="2400" b="1" u="none">
                <a:solidFill>
                  <a:srgbClr val="990033"/>
                </a:solidFill>
              </a:rPr>
              <a:t>-</a:t>
            </a:r>
            <a:r>
              <a:rPr lang="en-US" altLang="en-US" sz="2400" u="none"/>
              <a:t>CH</a:t>
            </a:r>
            <a:r>
              <a:rPr lang="en-US" altLang="en-US" sz="2400" u="none" baseline="-25000"/>
              <a:t>2</a:t>
            </a:r>
            <a:r>
              <a:rPr lang="en-US" altLang="en-US" sz="2400" u="none"/>
              <a:t>CH</a:t>
            </a:r>
            <a:r>
              <a:rPr lang="en-US" altLang="en-US" sz="2400" u="none" baseline="-25000"/>
              <a:t>2</a:t>
            </a:r>
            <a:r>
              <a:rPr lang="en-US" altLang="en-US" sz="2400" u="none"/>
              <a:t>CH</a:t>
            </a:r>
            <a:r>
              <a:rPr lang="en-US" altLang="en-US" sz="2400" u="none" baseline="-25000"/>
              <a:t>3</a:t>
            </a:r>
            <a:r>
              <a:rPr lang="en-US" altLang="en-US" sz="2400" u="none"/>
              <a:t> 	</a:t>
            </a:r>
            <a:r>
              <a:rPr lang="en-US" altLang="en-US" sz="2400" i="1" u="none"/>
              <a:t>n</a:t>
            </a:r>
            <a:r>
              <a:rPr lang="en-US" altLang="en-US" sz="2400" u="none"/>
              <a:t>-prop</a:t>
            </a:r>
            <a:r>
              <a:rPr lang="en-US" altLang="en-US" sz="2400" u="none">
                <a:solidFill>
                  <a:srgbClr val="990033"/>
                </a:solidFill>
              </a:rPr>
              <a:t>yl	      </a:t>
            </a:r>
            <a:r>
              <a:rPr lang="en-US" altLang="en-US" sz="2400" u="none"/>
              <a:t>n-Pr</a:t>
            </a:r>
          </a:p>
          <a:p>
            <a:pPr>
              <a:spcBef>
                <a:spcPct val="0"/>
              </a:spcBef>
              <a:buFontTx/>
              <a:buNone/>
            </a:pPr>
            <a:endParaRPr lang="en-US" altLang="en-US" sz="2400" u="none"/>
          </a:p>
          <a:p>
            <a:pPr>
              <a:spcBef>
                <a:spcPct val="0"/>
              </a:spcBef>
              <a:buFontTx/>
              <a:buNone/>
            </a:pPr>
            <a:r>
              <a:rPr lang="en-US" altLang="en-US" sz="2400" u="none">
                <a:solidFill>
                  <a:srgbClr val="990033"/>
                </a:solidFill>
              </a:rPr>
              <a:t>			   </a:t>
            </a:r>
            <a:r>
              <a:rPr lang="en-US" altLang="en-US" sz="2400" u="none"/>
              <a:t>CH</a:t>
            </a:r>
            <a:r>
              <a:rPr lang="en-US" altLang="en-US" sz="2400" u="none" baseline="-25000"/>
              <a:t>3</a:t>
            </a:r>
            <a:r>
              <a:rPr lang="en-US" altLang="en-US" sz="2400" u="none"/>
              <a:t>CHCH</a:t>
            </a:r>
            <a:r>
              <a:rPr lang="en-US" altLang="en-US" sz="2400" u="none" baseline="-25000"/>
              <a:t>3</a:t>
            </a:r>
            <a:r>
              <a:rPr lang="en-US" altLang="en-US" sz="2400" u="none"/>
              <a:t>		</a:t>
            </a:r>
            <a:r>
              <a:rPr lang="en-US" altLang="en-US" sz="2400" i="1" u="none"/>
              <a:t>iso</a:t>
            </a:r>
            <a:r>
              <a:rPr lang="en-US" altLang="en-US" sz="2400" u="none"/>
              <a:t>prop</a:t>
            </a:r>
            <a:r>
              <a:rPr lang="en-US" altLang="en-US" sz="2400" u="none">
                <a:solidFill>
                  <a:srgbClr val="990033"/>
                </a:solidFill>
              </a:rPr>
              <a:t>yl               </a:t>
            </a:r>
            <a:r>
              <a:rPr lang="en-US" altLang="en-US" sz="2400" u="none"/>
              <a:t>i-Pr</a:t>
            </a:r>
          </a:p>
          <a:p>
            <a:pPr>
              <a:spcBef>
                <a:spcPct val="0"/>
              </a:spcBef>
              <a:buFontTx/>
              <a:buNone/>
            </a:pPr>
            <a:endParaRPr lang="en-US" altLang="en-US" sz="2400" u="none"/>
          </a:p>
          <a:p>
            <a:pPr>
              <a:spcBef>
                <a:spcPct val="0"/>
              </a:spcBef>
              <a:buFontTx/>
              <a:buNone/>
            </a:pPr>
            <a:r>
              <a:rPr lang="en-US" altLang="en-US" sz="2400" u="none"/>
              <a:t>CH</a:t>
            </a:r>
            <a:r>
              <a:rPr lang="en-US" altLang="en-US" sz="2400" u="none" baseline="-25000"/>
              <a:t>3</a:t>
            </a:r>
            <a:r>
              <a:rPr lang="en-US" altLang="en-US" sz="2400" u="none"/>
              <a:t>CH</a:t>
            </a:r>
            <a:r>
              <a:rPr lang="en-US" altLang="en-US" sz="2400" u="none" baseline="-25000"/>
              <a:t>2</a:t>
            </a:r>
            <a:r>
              <a:rPr lang="en-US" altLang="en-US" sz="2400" u="none"/>
              <a:t>CH</a:t>
            </a:r>
            <a:r>
              <a:rPr lang="en-US" altLang="en-US" sz="2400" u="none" baseline="-25000"/>
              <a:t>2</a:t>
            </a:r>
            <a:r>
              <a:rPr lang="en-US" altLang="en-US" sz="2400" u="none"/>
              <a:t>CH</a:t>
            </a:r>
            <a:r>
              <a:rPr lang="en-US" altLang="en-US" sz="2400" u="none" baseline="-25000"/>
              <a:t>3</a:t>
            </a:r>
            <a:r>
              <a:rPr lang="en-US" altLang="en-US" sz="2400" u="none"/>
              <a:t>	  </a:t>
            </a:r>
            <a:r>
              <a:rPr lang="en-US" altLang="en-US" sz="2400" b="1" u="none">
                <a:solidFill>
                  <a:srgbClr val="990033"/>
                </a:solidFill>
              </a:rPr>
              <a:t>-</a:t>
            </a:r>
            <a:r>
              <a:rPr lang="en-US" altLang="en-US" sz="2400" u="none"/>
              <a:t>CH</a:t>
            </a:r>
            <a:r>
              <a:rPr lang="en-US" altLang="en-US" sz="2400" u="none" baseline="-25000"/>
              <a:t>2</a:t>
            </a:r>
            <a:r>
              <a:rPr lang="en-US" altLang="en-US" sz="2400" u="none"/>
              <a:t>CH</a:t>
            </a:r>
            <a:r>
              <a:rPr lang="en-US" altLang="en-US" sz="2400" u="none" baseline="-25000"/>
              <a:t>2</a:t>
            </a:r>
            <a:r>
              <a:rPr lang="en-US" altLang="en-US" sz="2400" u="none"/>
              <a:t>CH</a:t>
            </a:r>
            <a:r>
              <a:rPr lang="en-US" altLang="en-US" sz="2400" u="none" baseline="-25000"/>
              <a:t>2</a:t>
            </a:r>
            <a:r>
              <a:rPr lang="en-US" altLang="en-US" sz="2400" u="none"/>
              <a:t>CH</a:t>
            </a:r>
            <a:r>
              <a:rPr lang="en-US" altLang="en-US" sz="2400" u="none" baseline="-25000"/>
              <a:t>3</a:t>
            </a:r>
            <a:r>
              <a:rPr lang="en-US" altLang="en-US" sz="2400" u="none"/>
              <a:t>	</a:t>
            </a:r>
            <a:r>
              <a:rPr lang="en-US" altLang="en-US" sz="2400" i="1" u="none"/>
              <a:t>n</a:t>
            </a:r>
            <a:r>
              <a:rPr lang="en-US" altLang="en-US" sz="2400" u="none"/>
              <a:t>-but</a:t>
            </a:r>
            <a:r>
              <a:rPr lang="en-US" altLang="en-US" sz="2400" u="none">
                <a:solidFill>
                  <a:srgbClr val="990033"/>
                </a:solidFill>
              </a:rPr>
              <a:t>yl		      </a:t>
            </a:r>
            <a:r>
              <a:rPr lang="en-US" altLang="en-US" sz="2400" u="none"/>
              <a:t>n-Bu</a:t>
            </a:r>
          </a:p>
          <a:p>
            <a:pPr>
              <a:spcBef>
                <a:spcPct val="0"/>
              </a:spcBef>
              <a:buFontTx/>
              <a:buNone/>
            </a:pPr>
            <a:endParaRPr lang="en-US" altLang="en-US" sz="2400" u="none"/>
          </a:p>
          <a:p>
            <a:pPr>
              <a:spcBef>
                <a:spcPct val="0"/>
              </a:spcBef>
              <a:buFontTx/>
              <a:buNone/>
            </a:pPr>
            <a:r>
              <a:rPr lang="en-US" altLang="en-US" sz="2400" u="none"/>
              <a:t>			  CH</a:t>
            </a:r>
            <a:r>
              <a:rPr lang="en-US" altLang="en-US" sz="2400" u="none" baseline="-25000"/>
              <a:t>3</a:t>
            </a:r>
            <a:r>
              <a:rPr lang="en-US" altLang="en-US" sz="2400" u="none"/>
              <a:t>CH</a:t>
            </a:r>
            <a:r>
              <a:rPr lang="en-US" altLang="en-US" sz="2400" u="none" baseline="-25000"/>
              <a:t>2</a:t>
            </a:r>
            <a:r>
              <a:rPr lang="en-US" altLang="en-US" sz="2400" u="none"/>
              <a:t>CHCH</a:t>
            </a:r>
            <a:r>
              <a:rPr lang="en-US" altLang="en-US" sz="2400" u="none" baseline="-25000"/>
              <a:t>3</a:t>
            </a:r>
            <a:r>
              <a:rPr lang="en-US" altLang="en-US" sz="2400" u="none"/>
              <a:t>	</a:t>
            </a:r>
            <a:r>
              <a:rPr lang="en-US" altLang="en-US" sz="2400" i="1" u="none"/>
              <a:t>sec</a:t>
            </a:r>
            <a:r>
              <a:rPr lang="en-US" altLang="en-US" sz="2400" u="none"/>
              <a:t>-but</a:t>
            </a:r>
            <a:r>
              <a:rPr lang="en-US" altLang="en-US" sz="2400" u="none">
                <a:solidFill>
                  <a:srgbClr val="990033"/>
                </a:solidFill>
              </a:rPr>
              <a:t>yl	      </a:t>
            </a:r>
            <a:r>
              <a:rPr lang="en-US" altLang="en-US" sz="2400" u="none"/>
              <a:t>s-Bu</a:t>
            </a:r>
          </a:p>
          <a:p>
            <a:pPr>
              <a:spcBef>
                <a:spcPct val="0"/>
              </a:spcBef>
              <a:buFontTx/>
              <a:buNone/>
            </a:pPr>
            <a:endParaRPr lang="en-US" altLang="en-US" sz="2400" u="none"/>
          </a:p>
          <a:p>
            <a:pPr>
              <a:spcBef>
                <a:spcPct val="0"/>
              </a:spcBef>
              <a:buFontTx/>
              <a:buNone/>
            </a:pPr>
            <a:r>
              <a:rPr lang="en-US" altLang="en-US" sz="2400" u="none"/>
              <a:t>CH</a:t>
            </a:r>
            <a:r>
              <a:rPr lang="en-US" altLang="en-US" sz="2400" u="none" baseline="-25000"/>
              <a:t>3</a:t>
            </a:r>
            <a:r>
              <a:rPr lang="en-US" altLang="en-US" sz="2400" u="none"/>
              <a:t>CHCH</a:t>
            </a:r>
            <a:r>
              <a:rPr lang="en-US" altLang="en-US" sz="2400" u="none" baseline="-25000"/>
              <a:t>3</a:t>
            </a:r>
            <a:r>
              <a:rPr lang="en-US" altLang="en-US" sz="2400" u="none">
                <a:solidFill>
                  <a:srgbClr val="990033"/>
                </a:solidFill>
              </a:rPr>
              <a:t>	</a:t>
            </a:r>
            <a:r>
              <a:rPr lang="en-US" altLang="en-US" sz="2400" u="none"/>
              <a:t>	  CH</a:t>
            </a:r>
            <a:r>
              <a:rPr lang="en-US" altLang="en-US" sz="2400" u="none" baseline="-25000"/>
              <a:t>3</a:t>
            </a:r>
            <a:r>
              <a:rPr lang="en-US" altLang="en-US" sz="2400" u="none"/>
              <a:t>CHCH</a:t>
            </a:r>
            <a:r>
              <a:rPr lang="en-US" altLang="en-US" sz="2400" u="none" baseline="-25000"/>
              <a:t>2</a:t>
            </a:r>
            <a:r>
              <a:rPr lang="en-US" altLang="en-US" sz="2400" b="1" u="none">
                <a:solidFill>
                  <a:srgbClr val="990033"/>
                </a:solidFill>
              </a:rPr>
              <a:t>-</a:t>
            </a:r>
            <a:r>
              <a:rPr lang="en-US" altLang="en-US" sz="2400" u="none">
                <a:solidFill>
                  <a:srgbClr val="990033"/>
                </a:solidFill>
              </a:rPr>
              <a:t>		</a:t>
            </a:r>
            <a:r>
              <a:rPr lang="en-US" altLang="en-US" sz="2400" u="none"/>
              <a:t>isobut</a:t>
            </a:r>
            <a:r>
              <a:rPr lang="en-US" altLang="en-US" sz="2400" u="none">
                <a:solidFill>
                  <a:srgbClr val="990033"/>
                </a:solidFill>
              </a:rPr>
              <a:t>yl	      </a:t>
            </a:r>
            <a:r>
              <a:rPr lang="en-US" altLang="en-US" sz="2400" u="none"/>
              <a:t>i-Bu</a:t>
            </a:r>
          </a:p>
          <a:p>
            <a:pPr>
              <a:spcBef>
                <a:spcPct val="0"/>
              </a:spcBef>
              <a:buFontTx/>
              <a:buNone/>
            </a:pPr>
            <a:endParaRPr lang="en-US" altLang="en-US" sz="2400" u="none"/>
          </a:p>
          <a:p>
            <a:pPr>
              <a:spcBef>
                <a:spcPct val="0"/>
              </a:spcBef>
              <a:buFontTx/>
              <a:buNone/>
            </a:pPr>
            <a:endParaRPr lang="en-US" altLang="en-US" sz="2400" u="none"/>
          </a:p>
          <a:p>
            <a:pPr>
              <a:spcBef>
                <a:spcPct val="0"/>
              </a:spcBef>
              <a:buFontTx/>
              <a:buNone/>
            </a:pPr>
            <a:r>
              <a:rPr lang="en-US" altLang="en-US" sz="2400" u="none"/>
              <a:t>			  C(CH</a:t>
            </a:r>
            <a:r>
              <a:rPr lang="en-US" altLang="en-US" sz="2400" u="none" baseline="-25000"/>
              <a:t>3</a:t>
            </a:r>
            <a:r>
              <a:rPr lang="en-US" altLang="en-US" sz="2400" u="none"/>
              <a:t>)</a:t>
            </a:r>
            <a:r>
              <a:rPr lang="en-US" altLang="en-US" sz="2400" u="none" baseline="-25000"/>
              <a:t>3		</a:t>
            </a:r>
            <a:r>
              <a:rPr lang="en-US" altLang="en-US" sz="2400" i="1" u="none"/>
              <a:t>tert</a:t>
            </a:r>
            <a:r>
              <a:rPr lang="en-US" altLang="en-US" sz="2400" u="none"/>
              <a:t>-but</a:t>
            </a:r>
            <a:r>
              <a:rPr lang="en-US" altLang="en-US" sz="2400" u="none">
                <a:solidFill>
                  <a:srgbClr val="990033"/>
                </a:solidFill>
              </a:rPr>
              <a:t>yl	      </a:t>
            </a:r>
            <a:r>
              <a:rPr lang="en-US" altLang="en-US" sz="2400" u="none"/>
              <a:t>t-Bu</a:t>
            </a:r>
          </a:p>
          <a:p>
            <a:pPr>
              <a:spcBef>
                <a:spcPct val="0"/>
              </a:spcBef>
              <a:buFontTx/>
              <a:buNone/>
            </a:pPr>
            <a:endParaRPr lang="en-US" altLang="en-US" sz="2400" u="none" baseline="-25000"/>
          </a:p>
          <a:p>
            <a:pPr>
              <a:spcBef>
                <a:spcPct val="0"/>
              </a:spcBef>
              <a:buFontTx/>
              <a:buNone/>
            </a:pPr>
            <a:r>
              <a:rPr lang="en-US" altLang="en-US" sz="2400" u="none">
                <a:solidFill>
                  <a:srgbClr val="990033"/>
                </a:solidFill>
              </a:rPr>
              <a:t>	</a:t>
            </a:r>
          </a:p>
        </p:txBody>
      </p:sp>
      <p:sp>
        <p:nvSpPr>
          <p:cNvPr id="43016" name="Line 10">
            <a:extLst>
              <a:ext uri="{FF2B5EF4-FFF2-40B4-BE49-F238E27FC236}">
                <a16:creationId xmlns:a16="http://schemas.microsoft.com/office/drawing/2014/main" id="{EF632B46-5766-D7ED-D4EB-806C8200F499}"/>
              </a:ext>
            </a:extLst>
          </p:cNvPr>
          <p:cNvSpPr>
            <a:spLocks noChangeShapeType="1"/>
          </p:cNvSpPr>
          <p:nvPr/>
        </p:nvSpPr>
        <p:spPr bwMode="auto">
          <a:xfrm flipV="1">
            <a:off x="3789363" y="3295650"/>
            <a:ext cx="0" cy="246063"/>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7" name="Line 11">
            <a:extLst>
              <a:ext uri="{FF2B5EF4-FFF2-40B4-BE49-F238E27FC236}">
                <a16:creationId xmlns:a16="http://schemas.microsoft.com/office/drawing/2014/main" id="{F3B8D397-3ECE-2C60-94C6-8D60F6DB663F}"/>
              </a:ext>
            </a:extLst>
          </p:cNvPr>
          <p:cNvSpPr>
            <a:spLocks noChangeShapeType="1"/>
          </p:cNvSpPr>
          <p:nvPr/>
        </p:nvSpPr>
        <p:spPr bwMode="auto">
          <a:xfrm flipV="1">
            <a:off x="4225925" y="4740275"/>
            <a:ext cx="0" cy="246063"/>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12">
            <a:extLst>
              <a:ext uri="{FF2B5EF4-FFF2-40B4-BE49-F238E27FC236}">
                <a16:creationId xmlns:a16="http://schemas.microsoft.com/office/drawing/2014/main" id="{05FDCDAA-C295-BAB9-9660-90DC6E7500E3}"/>
              </a:ext>
            </a:extLst>
          </p:cNvPr>
          <p:cNvSpPr>
            <a:spLocks noChangeShapeType="1"/>
          </p:cNvSpPr>
          <p:nvPr/>
        </p:nvSpPr>
        <p:spPr bwMode="auto">
          <a:xfrm flipV="1">
            <a:off x="3687763" y="5465763"/>
            <a:ext cx="0" cy="246062"/>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Rectangle 13">
            <a:extLst>
              <a:ext uri="{FF2B5EF4-FFF2-40B4-BE49-F238E27FC236}">
                <a16:creationId xmlns:a16="http://schemas.microsoft.com/office/drawing/2014/main" id="{7463B896-CFEF-7D26-8FF9-EE2825948921}"/>
              </a:ext>
            </a:extLst>
          </p:cNvPr>
          <p:cNvSpPr>
            <a:spLocks noChangeArrowheads="1"/>
          </p:cNvSpPr>
          <p:nvPr/>
        </p:nvSpPr>
        <p:spPr bwMode="auto">
          <a:xfrm>
            <a:off x="3502025" y="5613400"/>
            <a:ext cx="70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t>CH</a:t>
            </a:r>
            <a:r>
              <a:rPr lang="en-US" altLang="en-US" sz="2400" u="none" baseline="-25000"/>
              <a:t>3</a:t>
            </a:r>
          </a:p>
        </p:txBody>
      </p:sp>
      <p:sp>
        <p:nvSpPr>
          <p:cNvPr id="43020" name="Line 14">
            <a:extLst>
              <a:ext uri="{FF2B5EF4-FFF2-40B4-BE49-F238E27FC236}">
                <a16:creationId xmlns:a16="http://schemas.microsoft.com/office/drawing/2014/main" id="{36E1E3B7-E304-D4C3-8DAC-4C2EB60DCA76}"/>
              </a:ext>
            </a:extLst>
          </p:cNvPr>
          <p:cNvSpPr>
            <a:spLocks noChangeShapeType="1"/>
          </p:cNvSpPr>
          <p:nvPr/>
        </p:nvSpPr>
        <p:spPr bwMode="auto">
          <a:xfrm flipV="1">
            <a:off x="852488" y="5468938"/>
            <a:ext cx="0" cy="246062"/>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Rectangle 15">
            <a:extLst>
              <a:ext uri="{FF2B5EF4-FFF2-40B4-BE49-F238E27FC236}">
                <a16:creationId xmlns:a16="http://schemas.microsoft.com/office/drawing/2014/main" id="{51268226-CAB2-BA2E-3C53-FE715F03D33B}"/>
              </a:ext>
            </a:extLst>
          </p:cNvPr>
          <p:cNvSpPr>
            <a:spLocks noChangeArrowheads="1"/>
          </p:cNvSpPr>
          <p:nvPr/>
        </p:nvSpPr>
        <p:spPr bwMode="auto">
          <a:xfrm>
            <a:off x="657225" y="5626100"/>
            <a:ext cx="70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t>CH</a:t>
            </a:r>
            <a:r>
              <a:rPr lang="en-US" altLang="en-US" sz="2400" u="none" baseline="-25000"/>
              <a:t>3</a:t>
            </a:r>
          </a:p>
        </p:txBody>
      </p:sp>
      <p:sp>
        <p:nvSpPr>
          <p:cNvPr id="43022" name="Line 18">
            <a:extLst>
              <a:ext uri="{FF2B5EF4-FFF2-40B4-BE49-F238E27FC236}">
                <a16:creationId xmlns:a16="http://schemas.microsoft.com/office/drawing/2014/main" id="{7987EEC3-09D3-AD8D-E9B7-86A01B19AE57}"/>
              </a:ext>
            </a:extLst>
          </p:cNvPr>
          <p:cNvSpPr>
            <a:spLocks noChangeShapeType="1"/>
          </p:cNvSpPr>
          <p:nvPr/>
        </p:nvSpPr>
        <p:spPr bwMode="auto">
          <a:xfrm flipV="1">
            <a:off x="3181350" y="6556375"/>
            <a:ext cx="0" cy="246063"/>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19">
            <a:extLst>
              <a:ext uri="{FF2B5EF4-FFF2-40B4-BE49-F238E27FC236}">
                <a16:creationId xmlns:a16="http://schemas.microsoft.com/office/drawing/2014/main" id="{F109E245-4B05-949E-2950-3A6498F93E4B}"/>
              </a:ext>
            </a:extLst>
          </p:cNvPr>
          <p:cNvSpPr>
            <a:spLocks noChangeShapeType="1"/>
          </p:cNvSpPr>
          <p:nvPr/>
        </p:nvSpPr>
        <p:spPr bwMode="auto">
          <a:xfrm>
            <a:off x="850900" y="957263"/>
            <a:ext cx="1978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4" name="Line 20">
            <a:extLst>
              <a:ext uri="{FF2B5EF4-FFF2-40B4-BE49-F238E27FC236}">
                <a16:creationId xmlns:a16="http://schemas.microsoft.com/office/drawing/2014/main" id="{0920239D-64E4-001C-3307-3F2E8527C55E}"/>
              </a:ext>
            </a:extLst>
          </p:cNvPr>
          <p:cNvSpPr>
            <a:spLocks noChangeShapeType="1"/>
          </p:cNvSpPr>
          <p:nvPr/>
        </p:nvSpPr>
        <p:spPr bwMode="auto">
          <a:xfrm>
            <a:off x="1319213" y="1670050"/>
            <a:ext cx="16160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5" name="Line 21">
            <a:extLst>
              <a:ext uri="{FF2B5EF4-FFF2-40B4-BE49-F238E27FC236}">
                <a16:creationId xmlns:a16="http://schemas.microsoft.com/office/drawing/2014/main" id="{1990B43E-7402-3176-3D90-32A2D06FD556}"/>
              </a:ext>
            </a:extLst>
          </p:cNvPr>
          <p:cNvSpPr>
            <a:spLocks noChangeShapeType="1"/>
          </p:cNvSpPr>
          <p:nvPr/>
        </p:nvSpPr>
        <p:spPr bwMode="auto">
          <a:xfrm>
            <a:off x="1808163" y="2413000"/>
            <a:ext cx="11588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6" name="Line 22">
            <a:extLst>
              <a:ext uri="{FF2B5EF4-FFF2-40B4-BE49-F238E27FC236}">
                <a16:creationId xmlns:a16="http://schemas.microsoft.com/office/drawing/2014/main" id="{F67DC5D8-F8F5-BD89-8C26-32A57FC617EA}"/>
              </a:ext>
            </a:extLst>
          </p:cNvPr>
          <p:cNvSpPr>
            <a:spLocks noChangeShapeType="1"/>
          </p:cNvSpPr>
          <p:nvPr/>
        </p:nvSpPr>
        <p:spPr bwMode="auto">
          <a:xfrm>
            <a:off x="1808163" y="2519363"/>
            <a:ext cx="1328737" cy="617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7" name="Line 23">
            <a:extLst>
              <a:ext uri="{FF2B5EF4-FFF2-40B4-BE49-F238E27FC236}">
                <a16:creationId xmlns:a16="http://schemas.microsoft.com/office/drawing/2014/main" id="{5AAD0690-CDB9-9391-AEC1-DB0616EB0E20}"/>
              </a:ext>
            </a:extLst>
          </p:cNvPr>
          <p:cNvSpPr>
            <a:spLocks noChangeShapeType="1"/>
          </p:cNvSpPr>
          <p:nvPr/>
        </p:nvSpPr>
        <p:spPr bwMode="auto">
          <a:xfrm>
            <a:off x="2297113" y="3870325"/>
            <a:ext cx="733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8" name="Line 24">
            <a:extLst>
              <a:ext uri="{FF2B5EF4-FFF2-40B4-BE49-F238E27FC236}">
                <a16:creationId xmlns:a16="http://schemas.microsoft.com/office/drawing/2014/main" id="{9B12CB65-4EA3-5BA6-0844-91CDC2DE748D}"/>
              </a:ext>
            </a:extLst>
          </p:cNvPr>
          <p:cNvSpPr>
            <a:spLocks noChangeShapeType="1"/>
          </p:cNvSpPr>
          <p:nvPr/>
        </p:nvSpPr>
        <p:spPr bwMode="auto">
          <a:xfrm>
            <a:off x="2243138" y="4062413"/>
            <a:ext cx="776287" cy="520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9" name="Line 25">
            <a:extLst>
              <a:ext uri="{FF2B5EF4-FFF2-40B4-BE49-F238E27FC236}">
                <a16:creationId xmlns:a16="http://schemas.microsoft.com/office/drawing/2014/main" id="{941B1324-0B7E-271E-0939-9837A627BFE9}"/>
              </a:ext>
            </a:extLst>
          </p:cNvPr>
          <p:cNvSpPr>
            <a:spLocks noChangeShapeType="1"/>
          </p:cNvSpPr>
          <p:nvPr/>
        </p:nvSpPr>
        <p:spPr bwMode="auto">
          <a:xfrm>
            <a:off x="1743075" y="5327650"/>
            <a:ext cx="1265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0" name="Line 26">
            <a:extLst>
              <a:ext uri="{FF2B5EF4-FFF2-40B4-BE49-F238E27FC236}">
                <a16:creationId xmlns:a16="http://schemas.microsoft.com/office/drawing/2014/main" id="{0EC15612-BCD6-B3AB-EB9B-7A15388EC3BB}"/>
              </a:ext>
            </a:extLst>
          </p:cNvPr>
          <p:cNvSpPr>
            <a:spLocks noChangeShapeType="1"/>
          </p:cNvSpPr>
          <p:nvPr/>
        </p:nvSpPr>
        <p:spPr bwMode="auto">
          <a:xfrm>
            <a:off x="1584325" y="5549900"/>
            <a:ext cx="1457325" cy="8620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 name="Content Placeholder 6" descr="Structures of butane and isobutane, which are constitutional isomers. The structure of an isopropyl group is C H 3 C H single bond C H 3, where C 2 has an open bond. A carbon bonded to one H atom and two C H 3 groups is called an iso structural unit.">
            <a:extLst>
              <a:ext uri="{FF2B5EF4-FFF2-40B4-BE49-F238E27FC236}">
                <a16:creationId xmlns:a16="http://schemas.microsoft.com/office/drawing/2014/main" id="{AF054CF1-563F-43EA-E6DA-99465AF5E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3668713"/>
            <a:ext cx="87534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4" descr="Structures of four four-carbon alkyl groups are given: butyl group, isobutyl group, sec-butyl group, and tert-butyl group.">
            <a:extLst>
              <a:ext uri="{FF2B5EF4-FFF2-40B4-BE49-F238E27FC236}">
                <a16:creationId xmlns:a16="http://schemas.microsoft.com/office/drawing/2014/main" id="{27E17224-6D0B-6A3E-BE88-E58FE243D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5233988"/>
            <a:ext cx="9007475"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9E6BDADB-D4B7-5F45-1274-665A6CC730D7}"/>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50BC5DE3-3654-481B-B849-D14A5E14DC6F}" type="slidenum">
              <a:rPr lang="en-US" altLang="en-US" sz="1400" smtClean="0"/>
              <a:pPr>
                <a:spcBef>
                  <a:spcPct val="0"/>
                </a:spcBef>
                <a:buFontTx/>
                <a:buNone/>
                <a:defRPr/>
              </a:pPr>
              <a:t>100</a:t>
            </a:fld>
            <a:endParaRPr lang="en-US" altLang="en-US" sz="1400"/>
          </a:p>
        </p:txBody>
      </p:sp>
      <p:sp>
        <p:nvSpPr>
          <p:cNvPr id="171011" name="Rectangle 2">
            <a:extLst>
              <a:ext uri="{FF2B5EF4-FFF2-40B4-BE49-F238E27FC236}">
                <a16:creationId xmlns:a16="http://schemas.microsoft.com/office/drawing/2014/main" id="{1719F662-DCD9-65BD-078E-C5B992727DC1}"/>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71012" name="Rectangle 3">
            <a:extLst>
              <a:ext uri="{FF2B5EF4-FFF2-40B4-BE49-F238E27FC236}">
                <a16:creationId xmlns:a16="http://schemas.microsoft.com/office/drawing/2014/main" id="{037A92C2-4BAD-FA41-F94C-7CD0F1C46DFA}"/>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aphicFrame>
        <p:nvGraphicFramePr>
          <p:cNvPr id="171013" name="Object 5">
            <a:extLst>
              <a:ext uri="{FF2B5EF4-FFF2-40B4-BE49-F238E27FC236}">
                <a16:creationId xmlns:a16="http://schemas.microsoft.com/office/drawing/2014/main" id="{21ADE28F-CB24-7691-C339-6E06261EA287}"/>
              </a:ext>
            </a:extLst>
          </p:cNvPr>
          <p:cNvGraphicFramePr>
            <a:graphicFrameLocks noChangeAspect="1"/>
          </p:cNvGraphicFramePr>
          <p:nvPr/>
        </p:nvGraphicFramePr>
        <p:xfrm>
          <a:off x="274638" y="1985963"/>
          <a:ext cx="2886075" cy="1998662"/>
        </p:xfrm>
        <a:graphic>
          <a:graphicData uri="http://schemas.openxmlformats.org/presentationml/2006/ole">
            <mc:AlternateContent xmlns:mc="http://schemas.openxmlformats.org/markup-compatibility/2006">
              <mc:Choice xmlns:v="urn:schemas-microsoft-com:vml" Requires="v">
                <p:oleObj name="CS ChemDraw Drawing" r:id="rId2" imgW="1824228" imgH="1261872" progId="ChemDraw.Document.6.0">
                  <p:embed/>
                </p:oleObj>
              </mc:Choice>
              <mc:Fallback>
                <p:oleObj name="CS ChemDraw Drawing" r:id="rId2" imgW="1824228" imgH="1261872" progId="ChemDraw.Document.6.0">
                  <p:embed/>
                  <p:pic>
                    <p:nvPicPr>
                      <p:cNvPr id="171013" name="Object 5">
                        <a:extLst>
                          <a:ext uri="{FF2B5EF4-FFF2-40B4-BE49-F238E27FC236}">
                            <a16:creationId xmlns:a16="http://schemas.microsoft.com/office/drawing/2014/main" id="{21ADE28F-CB24-7691-C339-6E06261EA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985963"/>
                        <a:ext cx="2886075" cy="19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1014" name="Line 14">
            <a:extLst>
              <a:ext uri="{FF2B5EF4-FFF2-40B4-BE49-F238E27FC236}">
                <a16:creationId xmlns:a16="http://schemas.microsoft.com/office/drawing/2014/main" id="{321E5360-3C71-6A05-FD05-236EAB117F16}"/>
              </a:ext>
            </a:extLst>
          </p:cNvPr>
          <p:cNvSpPr>
            <a:spLocks noChangeShapeType="1"/>
          </p:cNvSpPr>
          <p:nvPr/>
        </p:nvSpPr>
        <p:spPr bwMode="auto">
          <a:xfrm>
            <a:off x="3636963" y="2895600"/>
            <a:ext cx="11176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71015" name="Line 15">
            <a:extLst>
              <a:ext uri="{FF2B5EF4-FFF2-40B4-BE49-F238E27FC236}">
                <a16:creationId xmlns:a16="http://schemas.microsoft.com/office/drawing/2014/main" id="{FD551788-C2F8-E1A3-FCBB-6291BC475ADF}"/>
              </a:ext>
            </a:extLst>
          </p:cNvPr>
          <p:cNvSpPr>
            <a:spLocks noChangeShapeType="1"/>
          </p:cNvSpPr>
          <p:nvPr/>
        </p:nvSpPr>
        <p:spPr bwMode="auto">
          <a:xfrm flipH="1">
            <a:off x="3636963" y="3048000"/>
            <a:ext cx="11176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71016" name="Text Box 16">
            <a:extLst>
              <a:ext uri="{FF2B5EF4-FFF2-40B4-BE49-F238E27FC236}">
                <a16:creationId xmlns:a16="http://schemas.microsoft.com/office/drawing/2014/main" id="{1CE4B242-FC38-986F-8DC4-C8BAF9BB5F48}"/>
              </a:ext>
            </a:extLst>
          </p:cNvPr>
          <p:cNvSpPr txBox="1">
            <a:spLocks noChangeArrowheads="1"/>
          </p:cNvSpPr>
          <p:nvPr/>
        </p:nvSpPr>
        <p:spPr bwMode="auto">
          <a:xfrm>
            <a:off x="228600" y="177800"/>
            <a:ext cx="8915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Cyclohexane:</a:t>
            </a:r>
            <a:r>
              <a:rPr lang="en-US" altLang="en-US" b="1" u="none">
                <a:solidFill>
                  <a:srgbClr val="990033"/>
                </a:solidFill>
                <a:latin typeface="Arial" panose="020B0604020202020204" pitchFamily="34" charset="0"/>
              </a:rPr>
              <a:t> </a:t>
            </a:r>
            <a:r>
              <a:rPr lang="en-US" altLang="en-US" u="none">
                <a:latin typeface="Arial" panose="020B0604020202020204" pitchFamily="34" charset="0"/>
              </a:rPr>
              <a:t>Chair conformations readily interconvert, </a:t>
            </a:r>
          </a:p>
          <a:p>
            <a:pPr>
              <a:spcBef>
                <a:spcPct val="0"/>
              </a:spcBef>
            </a:pPr>
            <a:r>
              <a:rPr lang="en-US" altLang="en-US" u="none">
                <a:latin typeface="Arial" panose="020B0604020202020204" pitchFamily="34" charset="0"/>
              </a:rPr>
              <a:t>resulting in the </a:t>
            </a:r>
            <a:r>
              <a:rPr lang="en-US" altLang="en-US">
                <a:latin typeface="Arial" panose="020B0604020202020204" pitchFamily="34" charset="0"/>
              </a:rPr>
              <a:t>                                                        </a:t>
            </a:r>
            <a:r>
              <a:rPr lang="en-US" altLang="en-US" u="none">
                <a:latin typeface="Arial" panose="020B0604020202020204" pitchFamily="34" charset="0"/>
              </a:rPr>
              <a:t>positions by a </a:t>
            </a:r>
          </a:p>
          <a:p>
            <a:pPr>
              <a:spcBef>
                <a:spcPct val="0"/>
              </a:spcBef>
            </a:pPr>
            <a:r>
              <a:rPr lang="en-US" altLang="en-US" b="1" u="none">
                <a:solidFill>
                  <a:srgbClr val="990000"/>
                </a:solidFill>
                <a:latin typeface="Arial" panose="020B0604020202020204" pitchFamily="34" charset="0"/>
              </a:rPr>
              <a:t>ring-flip </a:t>
            </a:r>
            <a:endParaRPr lang="en-US" altLang="en-US" b="1" u="none">
              <a:solidFill>
                <a:srgbClr val="990033"/>
              </a:solidFill>
              <a:latin typeface="Arial" panose="020B0604020202020204" pitchFamily="34" charset="0"/>
            </a:endParaRPr>
          </a:p>
          <a:p>
            <a:pPr>
              <a:spcBef>
                <a:spcPct val="0"/>
              </a:spcBef>
            </a:pPr>
            <a:endParaRPr lang="en-US" altLang="en-US" sz="2000" b="1" u="none">
              <a:latin typeface="Arial" panose="020B0604020202020204" pitchFamily="34" charset="0"/>
            </a:endParaRPr>
          </a:p>
        </p:txBody>
      </p:sp>
      <p:sp>
        <p:nvSpPr>
          <p:cNvPr id="171017" name="Text Box 17">
            <a:extLst>
              <a:ext uri="{FF2B5EF4-FFF2-40B4-BE49-F238E27FC236}">
                <a16:creationId xmlns:a16="http://schemas.microsoft.com/office/drawing/2014/main" id="{7EE7BAD7-3B19-EFE4-7B91-299D40EF0238}"/>
              </a:ext>
            </a:extLst>
          </p:cNvPr>
          <p:cNvSpPr txBox="1">
            <a:spLocks noChangeArrowheads="1"/>
          </p:cNvSpPr>
          <p:nvPr/>
        </p:nvSpPr>
        <p:spPr bwMode="auto">
          <a:xfrm>
            <a:off x="0" y="4876800"/>
            <a:ext cx="88392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u="none">
                <a:latin typeface="Arial" panose="020B0604020202020204" pitchFamily="34" charset="0"/>
              </a:rPr>
              <a:t>A ring flip converts all equatorial H’s to axial H’s and all axial to equatorial.</a:t>
            </a:r>
          </a:p>
          <a:p>
            <a:pPr eaLnBrk="1" hangingPunct="1">
              <a:spcBef>
                <a:spcPct val="50000"/>
              </a:spcBef>
            </a:pPr>
            <a:r>
              <a:rPr lang="en-US" altLang="en-US" u="none">
                <a:latin typeface="Arial" panose="020B0604020202020204" pitchFamily="34" charset="0"/>
              </a:rPr>
              <a:t>For C</a:t>
            </a:r>
            <a:r>
              <a:rPr lang="en-US" altLang="en-US" u="none" baseline="-25000">
                <a:latin typeface="Arial" panose="020B0604020202020204" pitchFamily="34" charset="0"/>
              </a:rPr>
              <a:t>6</a:t>
            </a:r>
            <a:r>
              <a:rPr lang="en-US" altLang="en-US" u="none">
                <a:latin typeface="Arial" panose="020B0604020202020204" pitchFamily="34" charset="0"/>
              </a:rPr>
              <a:t>H</a:t>
            </a:r>
            <a:r>
              <a:rPr lang="en-US" altLang="en-US" u="none" baseline="-25000">
                <a:latin typeface="Arial" panose="020B0604020202020204" pitchFamily="34" charset="0"/>
              </a:rPr>
              <a:t>12</a:t>
            </a:r>
            <a:r>
              <a:rPr lang="en-US" altLang="en-US" u="none">
                <a:latin typeface="Arial" panose="020B0604020202020204" pitchFamily="34" charset="0"/>
              </a:rPr>
              <a:t>, both conformers are equally stable and the ring flipping occurs rapidly at room temperature.</a:t>
            </a:r>
            <a:r>
              <a:rPr lang="en-US" altLang="en-US" b="1" u="none">
                <a:latin typeface="Arial" panose="020B0604020202020204" pitchFamily="34" charset="0"/>
              </a:rPr>
              <a:t> </a:t>
            </a:r>
          </a:p>
        </p:txBody>
      </p:sp>
      <p:sp>
        <p:nvSpPr>
          <p:cNvPr id="171018" name="Text Box 18">
            <a:extLst>
              <a:ext uri="{FF2B5EF4-FFF2-40B4-BE49-F238E27FC236}">
                <a16:creationId xmlns:a16="http://schemas.microsoft.com/office/drawing/2014/main" id="{94D8A190-8E47-30BC-46D6-DD752044F045}"/>
              </a:ext>
            </a:extLst>
          </p:cNvPr>
          <p:cNvSpPr txBox="1">
            <a:spLocks noChangeArrowheads="1"/>
          </p:cNvSpPr>
          <p:nvPr/>
        </p:nvSpPr>
        <p:spPr bwMode="auto">
          <a:xfrm>
            <a:off x="3276600" y="1447800"/>
            <a:ext cx="264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2 chair conformations: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B9826506-0568-FC50-FC1C-AFEFA1B15E9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A7309734-8749-4C67-97F4-9DBC84E2CDAE}" type="slidenum">
              <a:rPr lang="en-US" altLang="en-US" sz="1400" smtClean="0"/>
              <a:pPr>
                <a:spcBef>
                  <a:spcPct val="0"/>
                </a:spcBef>
                <a:buFontTx/>
                <a:buNone/>
                <a:defRPr/>
              </a:pPr>
              <a:t>101</a:t>
            </a:fld>
            <a:endParaRPr lang="en-US" altLang="en-US" sz="1400"/>
          </a:p>
        </p:txBody>
      </p:sp>
      <p:sp>
        <p:nvSpPr>
          <p:cNvPr id="172035" name="Text Box 2">
            <a:extLst>
              <a:ext uri="{FF2B5EF4-FFF2-40B4-BE49-F238E27FC236}">
                <a16:creationId xmlns:a16="http://schemas.microsoft.com/office/drawing/2014/main" id="{572CBF77-E5AC-7DDA-B664-BAE6AB395755}"/>
              </a:ext>
            </a:extLst>
          </p:cNvPr>
          <p:cNvSpPr txBox="1">
            <a:spLocks noChangeArrowheads="1"/>
          </p:cNvSpPr>
          <p:nvPr/>
        </p:nvSpPr>
        <p:spPr bwMode="auto">
          <a:xfrm>
            <a:off x="0" y="228600"/>
            <a:ext cx="477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Arial" panose="020B0604020202020204" pitchFamily="34" charset="0"/>
              </a:rPr>
              <a:t>Monosubstituted Cyclohexanes</a:t>
            </a:r>
            <a:endParaRPr lang="en-US" altLang="en-US" sz="2000" b="1" u="none">
              <a:latin typeface="Arial" panose="020B0604020202020204" pitchFamily="34" charset="0"/>
            </a:endParaRPr>
          </a:p>
        </p:txBody>
      </p:sp>
      <p:sp>
        <p:nvSpPr>
          <p:cNvPr id="172036" name="Text Box 3">
            <a:extLst>
              <a:ext uri="{FF2B5EF4-FFF2-40B4-BE49-F238E27FC236}">
                <a16:creationId xmlns:a16="http://schemas.microsoft.com/office/drawing/2014/main" id="{4897031B-EB84-72C1-2BF7-C3847922069A}"/>
              </a:ext>
            </a:extLst>
          </p:cNvPr>
          <p:cNvSpPr txBox="1">
            <a:spLocks noChangeArrowheads="1"/>
          </p:cNvSpPr>
          <p:nvPr/>
        </p:nvSpPr>
        <p:spPr bwMode="auto">
          <a:xfrm>
            <a:off x="6629400" y="1676400"/>
            <a:ext cx="229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rgbClr val="008000"/>
                </a:solidFill>
                <a:latin typeface="Arial" panose="020B0604020202020204" pitchFamily="34" charset="0"/>
              </a:rPr>
              <a:t>methylcyclohexane</a:t>
            </a:r>
          </a:p>
        </p:txBody>
      </p:sp>
      <p:sp>
        <p:nvSpPr>
          <p:cNvPr id="172037" name="Text Box 6">
            <a:extLst>
              <a:ext uri="{FF2B5EF4-FFF2-40B4-BE49-F238E27FC236}">
                <a16:creationId xmlns:a16="http://schemas.microsoft.com/office/drawing/2014/main" id="{FC10213A-E4DD-4B61-C4CF-5BAF9E0A7E89}"/>
              </a:ext>
            </a:extLst>
          </p:cNvPr>
          <p:cNvSpPr txBox="1">
            <a:spLocks noChangeArrowheads="1"/>
          </p:cNvSpPr>
          <p:nvPr/>
        </p:nvSpPr>
        <p:spPr bwMode="auto">
          <a:xfrm>
            <a:off x="7375525" y="5446713"/>
            <a:ext cx="162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More stable</a:t>
            </a:r>
          </a:p>
          <a:p>
            <a:pPr eaLnBrk="1" hangingPunct="1">
              <a:spcBef>
                <a:spcPct val="0"/>
              </a:spcBef>
            </a:pPr>
            <a:r>
              <a:rPr lang="en-US" altLang="en-US" sz="1800" b="1" u="none">
                <a:latin typeface="Arial" panose="020B0604020202020204" pitchFamily="34" charset="0"/>
              </a:rPr>
              <a:t>by </a:t>
            </a:r>
            <a:r>
              <a:rPr lang="en-US" altLang="en-US" sz="1800" b="1" u="none">
                <a:latin typeface="Arial" panose="020B0604020202020204" pitchFamily="34" charset="0"/>
                <a:cs typeface="Arial" panose="020B0604020202020204" pitchFamily="34" charset="0"/>
              </a:rPr>
              <a:t>~ </a:t>
            </a:r>
            <a:r>
              <a:rPr lang="en-US" altLang="en-US" sz="1800" b="1" u="none">
                <a:solidFill>
                  <a:schemeClr val="accent2"/>
                </a:solidFill>
                <a:latin typeface="Arial" panose="020B0604020202020204" pitchFamily="34" charset="0"/>
              </a:rPr>
              <a:t>8 kJ/mol</a:t>
            </a:r>
          </a:p>
        </p:txBody>
      </p:sp>
      <p:sp>
        <p:nvSpPr>
          <p:cNvPr id="172038" name="Text Box 7">
            <a:extLst>
              <a:ext uri="{FF2B5EF4-FFF2-40B4-BE49-F238E27FC236}">
                <a16:creationId xmlns:a16="http://schemas.microsoft.com/office/drawing/2014/main" id="{7AB0EDC4-2D67-DED3-8870-6C379E925179}"/>
              </a:ext>
            </a:extLst>
          </p:cNvPr>
          <p:cNvSpPr txBox="1">
            <a:spLocks noChangeArrowheads="1"/>
          </p:cNvSpPr>
          <p:nvPr/>
        </p:nvSpPr>
        <p:spPr bwMode="auto">
          <a:xfrm>
            <a:off x="0" y="6172200"/>
            <a:ext cx="9224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u="none">
                <a:latin typeface="Arial" panose="020B0604020202020204" pitchFamily="34" charset="0"/>
              </a:rPr>
              <a:t>One substituent is always more stable in the </a:t>
            </a:r>
            <a:r>
              <a:rPr lang="en-US" altLang="en-US">
                <a:latin typeface="Arial" panose="020B0604020202020204" pitchFamily="34" charset="0"/>
              </a:rPr>
              <a:t>                    </a:t>
            </a:r>
            <a:r>
              <a:rPr lang="en-US" altLang="en-US" u="none">
                <a:latin typeface="Arial" panose="020B0604020202020204" pitchFamily="34" charset="0"/>
              </a:rPr>
              <a:t> position.</a:t>
            </a:r>
          </a:p>
        </p:txBody>
      </p:sp>
      <p:sp>
        <p:nvSpPr>
          <p:cNvPr id="172039" name="Rectangle 9">
            <a:extLst>
              <a:ext uri="{FF2B5EF4-FFF2-40B4-BE49-F238E27FC236}">
                <a16:creationId xmlns:a16="http://schemas.microsoft.com/office/drawing/2014/main" id="{96972F81-F1A6-6E2F-11D1-A62103494D28}"/>
              </a:ext>
            </a:extLst>
          </p:cNvPr>
          <p:cNvSpPr>
            <a:spLocks noChangeArrowheads="1"/>
          </p:cNvSpPr>
          <p:nvPr/>
        </p:nvSpPr>
        <p:spPr bwMode="auto">
          <a:xfrm>
            <a:off x="0" y="762000"/>
            <a:ext cx="86915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r>
              <a:rPr lang="en-US" altLang="en-US" u="none">
                <a:latin typeface="Arial" panose="020B0604020202020204" pitchFamily="34" charset="0"/>
              </a:rPr>
              <a:t>The two conformers of a monosubstituted cyclohexane are not </a:t>
            </a:r>
          </a:p>
          <a:p>
            <a:pPr eaLnBrk="1" hangingPunct="1"/>
            <a:r>
              <a:rPr lang="en-US" altLang="en-US" u="none">
                <a:latin typeface="Arial" panose="020B0604020202020204" pitchFamily="34" charset="0"/>
              </a:rPr>
              <a:t>equal in energy</a:t>
            </a:r>
          </a:p>
        </p:txBody>
      </p:sp>
      <p:pic>
        <p:nvPicPr>
          <p:cNvPr id="172040" name="Picture 12">
            <a:extLst>
              <a:ext uri="{FF2B5EF4-FFF2-40B4-BE49-F238E27FC236}">
                <a16:creationId xmlns:a16="http://schemas.microsoft.com/office/drawing/2014/main" id="{1B8251FA-FC07-0331-DD7E-457A32819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50" y="2757488"/>
            <a:ext cx="548163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AF80C9DF-40AA-D9F0-F1C7-2707D5DC7B13}"/>
              </a:ext>
            </a:extLst>
          </p:cNvPr>
          <p:cNvSpPr>
            <a:spLocks noChangeArrowheads="1"/>
          </p:cNvSpPr>
          <p:nvPr/>
        </p:nvSpPr>
        <p:spPr bwMode="auto">
          <a:xfrm>
            <a:off x="212725" y="114300"/>
            <a:ext cx="299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u="none">
                <a:solidFill>
                  <a:srgbClr val="00279F"/>
                </a:solidFill>
                <a:latin typeface="Arial" panose="020B0604020202020204" pitchFamily="34" charset="0"/>
              </a:rPr>
              <a:t>Methylcyclohexane</a:t>
            </a:r>
          </a:p>
        </p:txBody>
      </p:sp>
      <p:sp>
        <p:nvSpPr>
          <p:cNvPr id="232452" name="Text Box 4">
            <a:extLst>
              <a:ext uri="{FF2B5EF4-FFF2-40B4-BE49-F238E27FC236}">
                <a16:creationId xmlns:a16="http://schemas.microsoft.com/office/drawing/2014/main" id="{AF2609A1-B955-A32D-14E3-E1260502F398}"/>
              </a:ext>
            </a:extLst>
          </p:cNvPr>
          <p:cNvSpPr txBox="1">
            <a:spLocks noChangeArrowheads="1"/>
          </p:cNvSpPr>
          <p:nvPr/>
        </p:nvSpPr>
        <p:spPr bwMode="auto">
          <a:xfrm>
            <a:off x="3713163" y="1754188"/>
            <a:ext cx="2282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solidFill>
                  <a:srgbClr val="00279F"/>
                </a:solidFill>
                <a:latin typeface="Arial" panose="020B0604020202020204" pitchFamily="34" charset="0"/>
                <a:cs typeface="Times New Roman" panose="02020603050405020304" pitchFamily="18" charset="0"/>
              </a:rPr>
              <a:t>∆</a:t>
            </a:r>
            <a:r>
              <a:rPr lang="en-US" altLang="en-US" sz="2000" b="1" u="none">
                <a:solidFill>
                  <a:srgbClr val="00279F"/>
                </a:solidFill>
                <a:latin typeface="Arial" panose="020B0604020202020204" pitchFamily="34" charset="0"/>
              </a:rPr>
              <a:t>G</a:t>
            </a:r>
            <a:r>
              <a:rPr lang="en-US" altLang="en-US" sz="2000" b="1" u="none" baseline="30000">
                <a:solidFill>
                  <a:srgbClr val="00279F"/>
                </a:solidFill>
                <a:latin typeface="Arial" panose="020B0604020202020204" pitchFamily="34" charset="0"/>
              </a:rPr>
              <a:t>o</a:t>
            </a:r>
            <a:r>
              <a:rPr lang="en-US" altLang="en-US" sz="2000" b="1" u="none">
                <a:solidFill>
                  <a:srgbClr val="00279F"/>
                </a:solidFill>
                <a:latin typeface="Arial" panose="020B0604020202020204" pitchFamily="34" charset="0"/>
              </a:rPr>
              <a:t> = +7.6 kJ/mol</a:t>
            </a:r>
          </a:p>
        </p:txBody>
      </p:sp>
      <p:sp>
        <p:nvSpPr>
          <p:cNvPr id="232456" name="Text Box 8">
            <a:extLst>
              <a:ext uri="{FF2B5EF4-FFF2-40B4-BE49-F238E27FC236}">
                <a16:creationId xmlns:a16="http://schemas.microsoft.com/office/drawing/2014/main" id="{4FAB77D6-9645-6C4C-B750-40595AD76AE5}"/>
              </a:ext>
            </a:extLst>
          </p:cNvPr>
          <p:cNvSpPr txBox="1">
            <a:spLocks noChangeArrowheads="1"/>
          </p:cNvSpPr>
          <p:nvPr/>
        </p:nvSpPr>
        <p:spPr bwMode="auto">
          <a:xfrm>
            <a:off x="228600" y="3581400"/>
            <a:ext cx="7391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lnSpc>
                <a:spcPct val="120000"/>
              </a:lnSpc>
              <a:spcBef>
                <a:spcPct val="50000"/>
              </a:spcBef>
            </a:pPr>
            <a:r>
              <a:rPr lang="en-US" altLang="en-US" sz="2000" b="1" u="none">
                <a:latin typeface="Arial" panose="020B0604020202020204" pitchFamily="34" charset="0"/>
              </a:rPr>
              <a:t>Strain of one H-Y </a:t>
            </a:r>
            <a:r>
              <a:rPr lang="en-US" altLang="en-US" b="1" u="none">
                <a:solidFill>
                  <a:srgbClr val="B50069"/>
                </a:solidFill>
                <a:latin typeface="Arial" panose="020B0604020202020204" pitchFamily="34" charset="0"/>
              </a:rPr>
              <a:t>1,3-diaxial interaction</a:t>
            </a:r>
            <a:r>
              <a:rPr lang="en-US" altLang="en-US" sz="2000" b="1" u="none">
                <a:latin typeface="Arial" panose="020B0604020202020204" pitchFamily="34" charset="0"/>
              </a:rPr>
              <a:t>  = steric strain</a:t>
            </a:r>
            <a:endParaRPr lang="en-US" altLang="en-US" sz="2000" b="1" u="none">
              <a:solidFill>
                <a:srgbClr val="B50069"/>
              </a:solidFill>
              <a:latin typeface="Arial" panose="020B0604020202020204" pitchFamily="34" charset="0"/>
            </a:endParaRPr>
          </a:p>
        </p:txBody>
      </p:sp>
      <p:grpSp>
        <p:nvGrpSpPr>
          <p:cNvPr id="2" name="Group 9">
            <a:extLst>
              <a:ext uri="{FF2B5EF4-FFF2-40B4-BE49-F238E27FC236}">
                <a16:creationId xmlns:a16="http://schemas.microsoft.com/office/drawing/2014/main" id="{FAB562A8-94F3-76BF-EB24-22E1EFC043CD}"/>
              </a:ext>
            </a:extLst>
          </p:cNvPr>
          <p:cNvGrpSpPr>
            <a:grpSpLocks/>
          </p:cNvGrpSpPr>
          <p:nvPr/>
        </p:nvGrpSpPr>
        <p:grpSpPr bwMode="auto">
          <a:xfrm>
            <a:off x="533400" y="4038600"/>
            <a:ext cx="2306638" cy="1389063"/>
            <a:chOff x="1986" y="3207"/>
            <a:chExt cx="1453" cy="875"/>
          </a:xfrm>
        </p:grpSpPr>
        <p:sp>
          <p:nvSpPr>
            <p:cNvPr id="173068" name="Freeform 10">
              <a:extLst>
                <a:ext uri="{FF2B5EF4-FFF2-40B4-BE49-F238E27FC236}">
                  <a16:creationId xmlns:a16="http://schemas.microsoft.com/office/drawing/2014/main" id="{B3FB04D1-FB01-54F6-6E73-30C4041E8488}"/>
                </a:ext>
              </a:extLst>
            </p:cNvPr>
            <p:cNvSpPr>
              <a:spLocks/>
            </p:cNvSpPr>
            <p:nvPr/>
          </p:nvSpPr>
          <p:spPr bwMode="auto">
            <a:xfrm>
              <a:off x="2949" y="3634"/>
              <a:ext cx="254" cy="433"/>
            </a:xfrm>
            <a:custGeom>
              <a:avLst/>
              <a:gdLst>
                <a:gd name="T0" fmla="*/ 235 w 254"/>
                <a:gd name="T1" fmla="*/ 11 h 433"/>
                <a:gd name="T2" fmla="*/ 249 w 254"/>
                <a:gd name="T3" fmla="*/ 0 h 433"/>
                <a:gd name="T4" fmla="*/ 254 w 254"/>
                <a:gd name="T5" fmla="*/ 3 h 433"/>
                <a:gd name="T6" fmla="*/ 6 w 254"/>
                <a:gd name="T7" fmla="*/ 433 h 433"/>
                <a:gd name="T8" fmla="*/ 0 w 254"/>
                <a:gd name="T9" fmla="*/ 419 h 433"/>
                <a:gd name="T10" fmla="*/ 235 w 254"/>
                <a:gd name="T11" fmla="*/ 11 h 433"/>
                <a:gd name="T12" fmla="*/ 0 60000 65536"/>
                <a:gd name="T13" fmla="*/ 0 60000 65536"/>
                <a:gd name="T14" fmla="*/ 0 60000 65536"/>
                <a:gd name="T15" fmla="*/ 0 60000 65536"/>
                <a:gd name="T16" fmla="*/ 0 60000 65536"/>
                <a:gd name="T17" fmla="*/ 0 60000 65536"/>
                <a:gd name="T18" fmla="*/ 0 w 254"/>
                <a:gd name="T19" fmla="*/ 0 h 433"/>
                <a:gd name="T20" fmla="*/ 254 w 254"/>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254" h="433">
                  <a:moveTo>
                    <a:pt x="235" y="11"/>
                  </a:moveTo>
                  <a:lnTo>
                    <a:pt x="249" y="0"/>
                  </a:lnTo>
                  <a:lnTo>
                    <a:pt x="254" y="3"/>
                  </a:lnTo>
                  <a:lnTo>
                    <a:pt x="6" y="433"/>
                  </a:lnTo>
                  <a:lnTo>
                    <a:pt x="0" y="419"/>
                  </a:lnTo>
                  <a:lnTo>
                    <a:pt x="235" y="11"/>
                  </a:lnTo>
                  <a:close/>
                </a:path>
              </a:pathLst>
            </a:custGeom>
            <a:solidFill>
              <a:srgbClr val="000000"/>
            </a:solidFill>
            <a:ln w="19050" cmpd="sng">
              <a:solidFill>
                <a:srgbClr val="000000"/>
              </a:solidFill>
              <a:round/>
              <a:headEnd/>
              <a:tailEnd/>
            </a:ln>
          </p:spPr>
          <p:txBody>
            <a:bodyPr/>
            <a:lstStyle/>
            <a:p>
              <a:endParaRPr lang="en-US"/>
            </a:p>
          </p:txBody>
        </p:sp>
        <p:sp>
          <p:nvSpPr>
            <p:cNvPr id="173069" name="Freeform 11">
              <a:extLst>
                <a:ext uri="{FF2B5EF4-FFF2-40B4-BE49-F238E27FC236}">
                  <a16:creationId xmlns:a16="http://schemas.microsoft.com/office/drawing/2014/main" id="{C6D9ACD8-34BD-46D8-1B26-4072CA1C0B56}"/>
                </a:ext>
              </a:extLst>
            </p:cNvPr>
            <p:cNvSpPr>
              <a:spLocks/>
            </p:cNvSpPr>
            <p:nvPr/>
          </p:nvSpPr>
          <p:spPr bwMode="auto">
            <a:xfrm>
              <a:off x="2723" y="3629"/>
              <a:ext cx="475" cy="147"/>
            </a:xfrm>
            <a:custGeom>
              <a:avLst/>
              <a:gdLst>
                <a:gd name="T0" fmla="*/ 0 w 475"/>
                <a:gd name="T1" fmla="*/ 147 h 147"/>
                <a:gd name="T2" fmla="*/ 0 w 475"/>
                <a:gd name="T3" fmla="*/ 133 h 147"/>
                <a:gd name="T4" fmla="*/ 467 w 475"/>
                <a:gd name="T5" fmla="*/ 0 h 147"/>
                <a:gd name="T6" fmla="*/ 475 w 475"/>
                <a:gd name="T7" fmla="*/ 5 h 147"/>
                <a:gd name="T8" fmla="*/ 461 w 475"/>
                <a:gd name="T9" fmla="*/ 16 h 147"/>
                <a:gd name="T10" fmla="*/ 0 w 475"/>
                <a:gd name="T11" fmla="*/ 147 h 147"/>
                <a:gd name="T12" fmla="*/ 0 60000 65536"/>
                <a:gd name="T13" fmla="*/ 0 60000 65536"/>
                <a:gd name="T14" fmla="*/ 0 60000 65536"/>
                <a:gd name="T15" fmla="*/ 0 60000 65536"/>
                <a:gd name="T16" fmla="*/ 0 60000 65536"/>
                <a:gd name="T17" fmla="*/ 0 60000 65536"/>
                <a:gd name="T18" fmla="*/ 0 w 475"/>
                <a:gd name="T19" fmla="*/ 0 h 147"/>
                <a:gd name="T20" fmla="*/ 475 w 47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475" h="147">
                  <a:moveTo>
                    <a:pt x="0" y="147"/>
                  </a:moveTo>
                  <a:lnTo>
                    <a:pt x="0" y="133"/>
                  </a:lnTo>
                  <a:lnTo>
                    <a:pt x="467" y="0"/>
                  </a:lnTo>
                  <a:lnTo>
                    <a:pt x="475" y="5"/>
                  </a:lnTo>
                  <a:lnTo>
                    <a:pt x="461" y="16"/>
                  </a:lnTo>
                  <a:lnTo>
                    <a:pt x="0" y="147"/>
                  </a:lnTo>
                  <a:close/>
                </a:path>
              </a:pathLst>
            </a:custGeom>
            <a:solidFill>
              <a:srgbClr val="000000"/>
            </a:solidFill>
            <a:ln w="19050" cmpd="sng">
              <a:solidFill>
                <a:srgbClr val="000000"/>
              </a:solidFill>
              <a:round/>
              <a:headEnd/>
              <a:tailEnd/>
            </a:ln>
          </p:spPr>
          <p:txBody>
            <a:bodyPr/>
            <a:lstStyle/>
            <a:p>
              <a:endParaRPr lang="en-US"/>
            </a:p>
          </p:txBody>
        </p:sp>
        <p:sp>
          <p:nvSpPr>
            <p:cNvPr id="173070" name="Freeform 12">
              <a:extLst>
                <a:ext uri="{FF2B5EF4-FFF2-40B4-BE49-F238E27FC236}">
                  <a16:creationId xmlns:a16="http://schemas.microsoft.com/office/drawing/2014/main" id="{D9EC9051-1318-6F86-43AE-A5D9AB96B3D4}"/>
                </a:ext>
              </a:extLst>
            </p:cNvPr>
            <p:cNvSpPr>
              <a:spLocks/>
            </p:cNvSpPr>
            <p:nvPr/>
          </p:nvSpPr>
          <p:spPr bwMode="auto">
            <a:xfrm>
              <a:off x="2246" y="3639"/>
              <a:ext cx="477" cy="137"/>
            </a:xfrm>
            <a:custGeom>
              <a:avLst/>
              <a:gdLst>
                <a:gd name="T0" fmla="*/ 4 w 477"/>
                <a:gd name="T1" fmla="*/ 12 h 137"/>
                <a:gd name="T2" fmla="*/ 0 w 477"/>
                <a:gd name="T3" fmla="*/ 4 h 137"/>
                <a:gd name="T4" fmla="*/ 7 w 477"/>
                <a:gd name="T5" fmla="*/ 0 h 137"/>
                <a:gd name="T6" fmla="*/ 477 w 477"/>
                <a:gd name="T7" fmla="*/ 123 h 137"/>
                <a:gd name="T8" fmla="*/ 477 w 477"/>
                <a:gd name="T9" fmla="*/ 137 h 137"/>
                <a:gd name="T10" fmla="*/ 4 w 477"/>
                <a:gd name="T11" fmla="*/ 12 h 137"/>
                <a:gd name="T12" fmla="*/ 0 60000 65536"/>
                <a:gd name="T13" fmla="*/ 0 60000 65536"/>
                <a:gd name="T14" fmla="*/ 0 60000 65536"/>
                <a:gd name="T15" fmla="*/ 0 60000 65536"/>
                <a:gd name="T16" fmla="*/ 0 60000 65536"/>
                <a:gd name="T17" fmla="*/ 0 60000 65536"/>
                <a:gd name="T18" fmla="*/ 0 w 477"/>
                <a:gd name="T19" fmla="*/ 0 h 137"/>
                <a:gd name="T20" fmla="*/ 477 w 477"/>
                <a:gd name="T21" fmla="*/ 137 h 137"/>
              </a:gdLst>
              <a:ahLst/>
              <a:cxnLst>
                <a:cxn ang="T12">
                  <a:pos x="T0" y="T1"/>
                </a:cxn>
                <a:cxn ang="T13">
                  <a:pos x="T2" y="T3"/>
                </a:cxn>
                <a:cxn ang="T14">
                  <a:pos x="T4" y="T5"/>
                </a:cxn>
                <a:cxn ang="T15">
                  <a:pos x="T6" y="T7"/>
                </a:cxn>
                <a:cxn ang="T16">
                  <a:pos x="T8" y="T9"/>
                </a:cxn>
                <a:cxn ang="T17">
                  <a:pos x="T10" y="T11"/>
                </a:cxn>
              </a:cxnLst>
              <a:rect l="T18" t="T19" r="T20" b="T21"/>
              <a:pathLst>
                <a:path w="477" h="137">
                  <a:moveTo>
                    <a:pt x="4" y="12"/>
                  </a:moveTo>
                  <a:lnTo>
                    <a:pt x="0" y="4"/>
                  </a:lnTo>
                  <a:lnTo>
                    <a:pt x="7" y="0"/>
                  </a:lnTo>
                  <a:lnTo>
                    <a:pt x="477" y="123"/>
                  </a:lnTo>
                  <a:lnTo>
                    <a:pt x="477" y="137"/>
                  </a:lnTo>
                  <a:lnTo>
                    <a:pt x="4" y="12"/>
                  </a:lnTo>
                  <a:close/>
                </a:path>
              </a:pathLst>
            </a:custGeom>
            <a:solidFill>
              <a:srgbClr val="000000"/>
            </a:solidFill>
            <a:ln w="19050" cmpd="sng">
              <a:solidFill>
                <a:srgbClr val="000000"/>
              </a:solidFill>
              <a:round/>
              <a:headEnd/>
              <a:tailEnd/>
            </a:ln>
          </p:spPr>
          <p:txBody>
            <a:bodyPr/>
            <a:lstStyle/>
            <a:p>
              <a:endParaRPr lang="en-US"/>
            </a:p>
          </p:txBody>
        </p:sp>
        <p:sp>
          <p:nvSpPr>
            <p:cNvPr id="173071" name="Freeform 13">
              <a:extLst>
                <a:ext uri="{FF2B5EF4-FFF2-40B4-BE49-F238E27FC236}">
                  <a16:creationId xmlns:a16="http://schemas.microsoft.com/office/drawing/2014/main" id="{0B075BE2-E91E-72EA-2E62-5193D3DD874D}"/>
                </a:ext>
              </a:extLst>
            </p:cNvPr>
            <p:cNvSpPr>
              <a:spLocks/>
            </p:cNvSpPr>
            <p:nvPr/>
          </p:nvSpPr>
          <p:spPr bwMode="auto">
            <a:xfrm>
              <a:off x="1986" y="3642"/>
              <a:ext cx="264" cy="440"/>
            </a:xfrm>
            <a:custGeom>
              <a:avLst/>
              <a:gdLst>
                <a:gd name="T0" fmla="*/ 27 w 264"/>
                <a:gd name="T1" fmla="*/ 417 h 440"/>
                <a:gd name="T2" fmla="*/ 0 w 264"/>
                <a:gd name="T3" fmla="*/ 440 h 440"/>
                <a:gd name="T4" fmla="*/ 254 w 264"/>
                <a:gd name="T5" fmla="*/ 0 h 440"/>
                <a:gd name="T6" fmla="*/ 260 w 264"/>
                <a:gd name="T7" fmla="*/ 0 h 440"/>
                <a:gd name="T8" fmla="*/ 264 w 264"/>
                <a:gd name="T9" fmla="*/ 9 h 440"/>
                <a:gd name="T10" fmla="*/ 27 w 264"/>
                <a:gd name="T11" fmla="*/ 417 h 440"/>
                <a:gd name="T12" fmla="*/ 0 60000 65536"/>
                <a:gd name="T13" fmla="*/ 0 60000 65536"/>
                <a:gd name="T14" fmla="*/ 0 60000 65536"/>
                <a:gd name="T15" fmla="*/ 0 60000 65536"/>
                <a:gd name="T16" fmla="*/ 0 60000 65536"/>
                <a:gd name="T17" fmla="*/ 0 60000 65536"/>
                <a:gd name="T18" fmla="*/ 0 w 264"/>
                <a:gd name="T19" fmla="*/ 0 h 440"/>
                <a:gd name="T20" fmla="*/ 264 w 264"/>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264" h="440">
                  <a:moveTo>
                    <a:pt x="27" y="417"/>
                  </a:moveTo>
                  <a:lnTo>
                    <a:pt x="0" y="440"/>
                  </a:lnTo>
                  <a:lnTo>
                    <a:pt x="254" y="0"/>
                  </a:lnTo>
                  <a:lnTo>
                    <a:pt x="260" y="0"/>
                  </a:lnTo>
                  <a:lnTo>
                    <a:pt x="264" y="9"/>
                  </a:lnTo>
                  <a:lnTo>
                    <a:pt x="27" y="417"/>
                  </a:lnTo>
                  <a:close/>
                </a:path>
              </a:pathLst>
            </a:custGeom>
            <a:solidFill>
              <a:srgbClr val="000000"/>
            </a:solidFill>
            <a:ln w="19050" cmpd="sng">
              <a:solidFill>
                <a:srgbClr val="000000"/>
              </a:solidFill>
              <a:round/>
              <a:headEnd/>
              <a:tailEnd/>
            </a:ln>
          </p:spPr>
          <p:txBody>
            <a:bodyPr/>
            <a:lstStyle/>
            <a:p>
              <a:endParaRPr lang="en-US"/>
            </a:p>
          </p:txBody>
        </p:sp>
        <p:sp>
          <p:nvSpPr>
            <p:cNvPr id="173072" name="Freeform 14">
              <a:extLst>
                <a:ext uri="{FF2B5EF4-FFF2-40B4-BE49-F238E27FC236}">
                  <a16:creationId xmlns:a16="http://schemas.microsoft.com/office/drawing/2014/main" id="{756EBD5E-F57E-BB2A-C006-3A06B639809B}"/>
                </a:ext>
              </a:extLst>
            </p:cNvPr>
            <p:cNvSpPr>
              <a:spLocks/>
            </p:cNvSpPr>
            <p:nvPr/>
          </p:nvSpPr>
          <p:spPr bwMode="auto">
            <a:xfrm>
              <a:off x="1986" y="3928"/>
              <a:ext cx="488" cy="154"/>
            </a:xfrm>
            <a:custGeom>
              <a:avLst/>
              <a:gdLst>
                <a:gd name="T0" fmla="*/ 488 w 488"/>
                <a:gd name="T1" fmla="*/ 0 h 154"/>
                <a:gd name="T2" fmla="*/ 488 w 488"/>
                <a:gd name="T3" fmla="*/ 15 h 154"/>
                <a:gd name="T4" fmla="*/ 0 w 488"/>
                <a:gd name="T5" fmla="*/ 154 h 154"/>
                <a:gd name="T6" fmla="*/ 27 w 488"/>
                <a:gd name="T7" fmla="*/ 131 h 154"/>
                <a:gd name="T8" fmla="*/ 488 w 488"/>
                <a:gd name="T9" fmla="*/ 0 h 154"/>
                <a:gd name="T10" fmla="*/ 0 60000 65536"/>
                <a:gd name="T11" fmla="*/ 0 60000 65536"/>
                <a:gd name="T12" fmla="*/ 0 60000 65536"/>
                <a:gd name="T13" fmla="*/ 0 60000 65536"/>
                <a:gd name="T14" fmla="*/ 0 60000 65536"/>
                <a:gd name="T15" fmla="*/ 0 w 488"/>
                <a:gd name="T16" fmla="*/ 0 h 154"/>
                <a:gd name="T17" fmla="*/ 488 w 488"/>
                <a:gd name="T18" fmla="*/ 154 h 154"/>
              </a:gdLst>
              <a:ahLst/>
              <a:cxnLst>
                <a:cxn ang="T10">
                  <a:pos x="T0" y="T1"/>
                </a:cxn>
                <a:cxn ang="T11">
                  <a:pos x="T2" y="T3"/>
                </a:cxn>
                <a:cxn ang="T12">
                  <a:pos x="T4" y="T5"/>
                </a:cxn>
                <a:cxn ang="T13">
                  <a:pos x="T6" y="T7"/>
                </a:cxn>
                <a:cxn ang="T14">
                  <a:pos x="T8" y="T9"/>
                </a:cxn>
              </a:cxnLst>
              <a:rect l="T15" t="T16" r="T17" b="T18"/>
              <a:pathLst>
                <a:path w="488" h="154">
                  <a:moveTo>
                    <a:pt x="488" y="0"/>
                  </a:moveTo>
                  <a:lnTo>
                    <a:pt x="488" y="15"/>
                  </a:lnTo>
                  <a:lnTo>
                    <a:pt x="0" y="154"/>
                  </a:lnTo>
                  <a:lnTo>
                    <a:pt x="27" y="131"/>
                  </a:lnTo>
                  <a:lnTo>
                    <a:pt x="488" y="0"/>
                  </a:lnTo>
                  <a:close/>
                </a:path>
              </a:pathLst>
            </a:custGeom>
            <a:solidFill>
              <a:srgbClr val="000000"/>
            </a:solidFill>
            <a:ln w="19050" cmpd="sng">
              <a:solidFill>
                <a:srgbClr val="000000"/>
              </a:solidFill>
              <a:round/>
              <a:headEnd/>
              <a:tailEnd/>
            </a:ln>
          </p:spPr>
          <p:txBody>
            <a:bodyPr/>
            <a:lstStyle/>
            <a:p>
              <a:endParaRPr lang="en-US"/>
            </a:p>
          </p:txBody>
        </p:sp>
        <p:sp>
          <p:nvSpPr>
            <p:cNvPr id="173073" name="Freeform 15">
              <a:extLst>
                <a:ext uri="{FF2B5EF4-FFF2-40B4-BE49-F238E27FC236}">
                  <a16:creationId xmlns:a16="http://schemas.microsoft.com/office/drawing/2014/main" id="{7E034D66-3E8E-E55B-40F5-05F30DAC2AAE}"/>
                </a:ext>
              </a:extLst>
            </p:cNvPr>
            <p:cNvSpPr>
              <a:spLocks/>
            </p:cNvSpPr>
            <p:nvPr/>
          </p:nvSpPr>
          <p:spPr bwMode="auto">
            <a:xfrm>
              <a:off x="2474" y="3928"/>
              <a:ext cx="481" cy="139"/>
            </a:xfrm>
            <a:custGeom>
              <a:avLst/>
              <a:gdLst>
                <a:gd name="T0" fmla="*/ 0 w 481"/>
                <a:gd name="T1" fmla="*/ 15 h 139"/>
                <a:gd name="T2" fmla="*/ 0 w 481"/>
                <a:gd name="T3" fmla="*/ 0 h 139"/>
                <a:gd name="T4" fmla="*/ 475 w 481"/>
                <a:gd name="T5" fmla="*/ 125 h 139"/>
                <a:gd name="T6" fmla="*/ 481 w 481"/>
                <a:gd name="T7" fmla="*/ 139 h 139"/>
                <a:gd name="T8" fmla="*/ 0 w 481"/>
                <a:gd name="T9" fmla="*/ 15 h 139"/>
                <a:gd name="T10" fmla="*/ 0 60000 65536"/>
                <a:gd name="T11" fmla="*/ 0 60000 65536"/>
                <a:gd name="T12" fmla="*/ 0 60000 65536"/>
                <a:gd name="T13" fmla="*/ 0 60000 65536"/>
                <a:gd name="T14" fmla="*/ 0 60000 65536"/>
                <a:gd name="T15" fmla="*/ 0 w 481"/>
                <a:gd name="T16" fmla="*/ 0 h 139"/>
                <a:gd name="T17" fmla="*/ 481 w 481"/>
                <a:gd name="T18" fmla="*/ 139 h 139"/>
              </a:gdLst>
              <a:ahLst/>
              <a:cxnLst>
                <a:cxn ang="T10">
                  <a:pos x="T0" y="T1"/>
                </a:cxn>
                <a:cxn ang="T11">
                  <a:pos x="T2" y="T3"/>
                </a:cxn>
                <a:cxn ang="T12">
                  <a:pos x="T4" y="T5"/>
                </a:cxn>
                <a:cxn ang="T13">
                  <a:pos x="T6" y="T7"/>
                </a:cxn>
                <a:cxn ang="T14">
                  <a:pos x="T8" y="T9"/>
                </a:cxn>
              </a:cxnLst>
              <a:rect l="T15" t="T16" r="T17" b="T18"/>
              <a:pathLst>
                <a:path w="481" h="139">
                  <a:moveTo>
                    <a:pt x="0" y="15"/>
                  </a:moveTo>
                  <a:lnTo>
                    <a:pt x="0" y="0"/>
                  </a:lnTo>
                  <a:lnTo>
                    <a:pt x="475" y="125"/>
                  </a:lnTo>
                  <a:lnTo>
                    <a:pt x="481" y="139"/>
                  </a:lnTo>
                  <a:lnTo>
                    <a:pt x="0" y="15"/>
                  </a:lnTo>
                  <a:close/>
                </a:path>
              </a:pathLst>
            </a:custGeom>
            <a:solidFill>
              <a:srgbClr val="000000"/>
            </a:solidFill>
            <a:ln w="19050" cmpd="sng">
              <a:solidFill>
                <a:srgbClr val="000000"/>
              </a:solidFill>
              <a:round/>
              <a:headEnd/>
              <a:tailEnd/>
            </a:ln>
          </p:spPr>
          <p:txBody>
            <a:bodyPr/>
            <a:lstStyle/>
            <a:p>
              <a:endParaRPr lang="en-US"/>
            </a:p>
          </p:txBody>
        </p:sp>
        <p:sp>
          <p:nvSpPr>
            <p:cNvPr id="173074" name="Freeform 16">
              <a:extLst>
                <a:ext uri="{FF2B5EF4-FFF2-40B4-BE49-F238E27FC236}">
                  <a16:creationId xmlns:a16="http://schemas.microsoft.com/office/drawing/2014/main" id="{408C79AA-5AD0-1759-AF5F-C7CF12294390}"/>
                </a:ext>
              </a:extLst>
            </p:cNvPr>
            <p:cNvSpPr>
              <a:spLocks/>
            </p:cNvSpPr>
            <p:nvPr/>
          </p:nvSpPr>
          <p:spPr bwMode="auto">
            <a:xfrm>
              <a:off x="2240" y="3461"/>
              <a:ext cx="13" cy="182"/>
            </a:xfrm>
            <a:custGeom>
              <a:avLst/>
              <a:gdLst>
                <a:gd name="T0" fmla="*/ 13 w 13"/>
                <a:gd name="T1" fmla="*/ 178 h 182"/>
                <a:gd name="T2" fmla="*/ 6 w 13"/>
                <a:gd name="T3" fmla="*/ 182 h 182"/>
                <a:gd name="T4" fmla="*/ 0 w 13"/>
                <a:gd name="T5" fmla="*/ 182 h 182"/>
                <a:gd name="T6" fmla="*/ 0 w 13"/>
                <a:gd name="T7" fmla="*/ 0 h 182"/>
                <a:gd name="T8" fmla="*/ 13 w 13"/>
                <a:gd name="T9" fmla="*/ 0 h 182"/>
                <a:gd name="T10" fmla="*/ 13 w 13"/>
                <a:gd name="T11" fmla="*/ 178 h 182"/>
                <a:gd name="T12" fmla="*/ 0 60000 65536"/>
                <a:gd name="T13" fmla="*/ 0 60000 65536"/>
                <a:gd name="T14" fmla="*/ 0 60000 65536"/>
                <a:gd name="T15" fmla="*/ 0 60000 65536"/>
                <a:gd name="T16" fmla="*/ 0 60000 65536"/>
                <a:gd name="T17" fmla="*/ 0 60000 65536"/>
                <a:gd name="T18" fmla="*/ 0 w 13"/>
                <a:gd name="T19" fmla="*/ 0 h 182"/>
                <a:gd name="T20" fmla="*/ 13 w 13"/>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13" h="182">
                  <a:moveTo>
                    <a:pt x="13" y="178"/>
                  </a:moveTo>
                  <a:lnTo>
                    <a:pt x="6" y="182"/>
                  </a:lnTo>
                  <a:lnTo>
                    <a:pt x="0" y="182"/>
                  </a:lnTo>
                  <a:lnTo>
                    <a:pt x="0" y="0"/>
                  </a:lnTo>
                  <a:lnTo>
                    <a:pt x="13" y="0"/>
                  </a:lnTo>
                  <a:lnTo>
                    <a:pt x="13" y="178"/>
                  </a:lnTo>
                  <a:close/>
                </a:path>
              </a:pathLst>
            </a:custGeom>
            <a:solidFill>
              <a:srgbClr val="000000"/>
            </a:solidFill>
            <a:ln w="19050" cmpd="sng">
              <a:solidFill>
                <a:srgbClr val="000000"/>
              </a:solidFill>
              <a:round/>
              <a:headEnd/>
              <a:tailEnd/>
            </a:ln>
          </p:spPr>
          <p:txBody>
            <a:bodyPr/>
            <a:lstStyle/>
            <a:p>
              <a:endParaRPr lang="en-US"/>
            </a:p>
          </p:txBody>
        </p:sp>
        <p:sp>
          <p:nvSpPr>
            <p:cNvPr id="173075" name="Freeform 17">
              <a:extLst>
                <a:ext uri="{FF2B5EF4-FFF2-40B4-BE49-F238E27FC236}">
                  <a16:creationId xmlns:a16="http://schemas.microsoft.com/office/drawing/2014/main" id="{0A4E6B21-A050-A034-2C43-E478AF11EAA7}"/>
                </a:ext>
              </a:extLst>
            </p:cNvPr>
            <p:cNvSpPr>
              <a:spLocks/>
            </p:cNvSpPr>
            <p:nvPr/>
          </p:nvSpPr>
          <p:spPr bwMode="auto">
            <a:xfrm>
              <a:off x="3190" y="3381"/>
              <a:ext cx="15" cy="253"/>
            </a:xfrm>
            <a:custGeom>
              <a:avLst/>
              <a:gdLst>
                <a:gd name="T0" fmla="*/ 15 w 15"/>
                <a:gd name="T1" fmla="*/ 253 h 253"/>
                <a:gd name="T2" fmla="*/ 8 w 15"/>
                <a:gd name="T3" fmla="*/ 253 h 253"/>
                <a:gd name="T4" fmla="*/ 0 w 15"/>
                <a:gd name="T5" fmla="*/ 248 h 253"/>
                <a:gd name="T6" fmla="*/ 0 w 15"/>
                <a:gd name="T7" fmla="*/ 0 h 253"/>
                <a:gd name="T8" fmla="*/ 15 w 15"/>
                <a:gd name="T9" fmla="*/ 0 h 253"/>
                <a:gd name="T10" fmla="*/ 15 w 15"/>
                <a:gd name="T11" fmla="*/ 253 h 253"/>
                <a:gd name="T12" fmla="*/ 0 60000 65536"/>
                <a:gd name="T13" fmla="*/ 0 60000 65536"/>
                <a:gd name="T14" fmla="*/ 0 60000 65536"/>
                <a:gd name="T15" fmla="*/ 0 60000 65536"/>
                <a:gd name="T16" fmla="*/ 0 60000 65536"/>
                <a:gd name="T17" fmla="*/ 0 60000 65536"/>
                <a:gd name="T18" fmla="*/ 0 w 15"/>
                <a:gd name="T19" fmla="*/ 0 h 253"/>
                <a:gd name="T20" fmla="*/ 15 w 15"/>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15" h="253">
                  <a:moveTo>
                    <a:pt x="15" y="253"/>
                  </a:moveTo>
                  <a:lnTo>
                    <a:pt x="8" y="253"/>
                  </a:lnTo>
                  <a:lnTo>
                    <a:pt x="0" y="248"/>
                  </a:lnTo>
                  <a:lnTo>
                    <a:pt x="0" y="0"/>
                  </a:lnTo>
                  <a:lnTo>
                    <a:pt x="15" y="0"/>
                  </a:lnTo>
                  <a:lnTo>
                    <a:pt x="15" y="253"/>
                  </a:lnTo>
                  <a:close/>
                </a:path>
              </a:pathLst>
            </a:custGeom>
            <a:solidFill>
              <a:srgbClr val="000000"/>
            </a:solidFill>
            <a:ln w="19050" cmpd="sng">
              <a:solidFill>
                <a:srgbClr val="000000"/>
              </a:solidFill>
              <a:round/>
              <a:headEnd/>
              <a:tailEnd/>
            </a:ln>
          </p:spPr>
          <p:txBody>
            <a:bodyPr/>
            <a:lstStyle/>
            <a:p>
              <a:endParaRPr lang="en-US"/>
            </a:p>
          </p:txBody>
        </p:sp>
        <p:sp>
          <p:nvSpPr>
            <p:cNvPr id="173076" name="Line 18">
              <a:extLst>
                <a:ext uri="{FF2B5EF4-FFF2-40B4-BE49-F238E27FC236}">
                  <a16:creationId xmlns:a16="http://schemas.microsoft.com/office/drawing/2014/main" id="{EBAEEC5B-A90D-D0F0-AC3D-BE57873FD6D3}"/>
                </a:ext>
              </a:extLst>
            </p:cNvPr>
            <p:cNvSpPr>
              <a:spLocks noChangeShapeType="1"/>
            </p:cNvSpPr>
            <p:nvPr/>
          </p:nvSpPr>
          <p:spPr bwMode="auto">
            <a:xfrm flipV="1">
              <a:off x="2352" y="3309"/>
              <a:ext cx="752" cy="64"/>
            </a:xfrm>
            <a:prstGeom prst="line">
              <a:avLst/>
            </a:prstGeom>
            <a:noFill/>
            <a:ln w="38100">
              <a:solidFill>
                <a:schemeClr val="accent2"/>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73077" name="Rectangle 19">
              <a:extLst>
                <a:ext uri="{FF2B5EF4-FFF2-40B4-BE49-F238E27FC236}">
                  <a16:creationId xmlns:a16="http://schemas.microsoft.com/office/drawing/2014/main" id="{7099E2E5-1828-EEEA-6D68-B9B2AFDAF0E7}"/>
                </a:ext>
              </a:extLst>
            </p:cNvPr>
            <p:cNvSpPr>
              <a:spLocks noChangeArrowheads="1"/>
            </p:cNvSpPr>
            <p:nvPr/>
          </p:nvSpPr>
          <p:spPr bwMode="auto">
            <a:xfrm>
              <a:off x="2200" y="3287"/>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000000"/>
                  </a:solidFill>
                  <a:latin typeface="Arial" panose="020B0604020202020204" pitchFamily="34" charset="0"/>
                </a:rPr>
                <a:t>H</a:t>
              </a:r>
              <a:endParaRPr lang="en-US" altLang="en-US" b="1" u="none">
                <a:latin typeface="Arial" panose="020B0604020202020204" pitchFamily="34" charset="0"/>
              </a:endParaRPr>
            </a:p>
          </p:txBody>
        </p:sp>
        <p:sp>
          <p:nvSpPr>
            <p:cNvPr id="173078" name="Rectangle 20">
              <a:extLst>
                <a:ext uri="{FF2B5EF4-FFF2-40B4-BE49-F238E27FC236}">
                  <a16:creationId xmlns:a16="http://schemas.microsoft.com/office/drawing/2014/main" id="{B5F0C8CD-23F4-80DF-B632-C8D9827EE3A6}"/>
                </a:ext>
              </a:extLst>
            </p:cNvPr>
            <p:cNvSpPr>
              <a:spLocks noChangeArrowheads="1"/>
            </p:cNvSpPr>
            <p:nvPr/>
          </p:nvSpPr>
          <p:spPr bwMode="auto">
            <a:xfrm>
              <a:off x="3155" y="3207"/>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000000"/>
                  </a:solidFill>
                  <a:latin typeface="Arial" panose="020B0604020202020204" pitchFamily="34" charset="0"/>
                </a:rPr>
                <a:t>Y</a:t>
              </a:r>
              <a:endParaRPr lang="en-US" altLang="en-US" b="1" u="none">
                <a:latin typeface="Arial" panose="020B0604020202020204" pitchFamily="34" charset="0"/>
              </a:endParaRPr>
            </a:p>
          </p:txBody>
        </p:sp>
        <p:sp>
          <p:nvSpPr>
            <p:cNvPr id="173079" name="Text Box 21">
              <a:extLst>
                <a:ext uri="{FF2B5EF4-FFF2-40B4-BE49-F238E27FC236}">
                  <a16:creationId xmlns:a16="http://schemas.microsoft.com/office/drawing/2014/main" id="{6AAD7816-B5F2-1B33-F855-8A5DB71757FF}"/>
                </a:ext>
              </a:extLst>
            </p:cNvPr>
            <p:cNvSpPr txBox="1">
              <a:spLocks noChangeArrowheads="1"/>
            </p:cNvSpPr>
            <p:nvPr/>
          </p:nvSpPr>
          <p:spPr bwMode="auto">
            <a:xfrm>
              <a:off x="3216" y="346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latin typeface="Arial" panose="020B0604020202020204" pitchFamily="34" charset="0"/>
                </a:rPr>
                <a:t>1</a:t>
              </a:r>
            </a:p>
          </p:txBody>
        </p:sp>
        <p:sp>
          <p:nvSpPr>
            <p:cNvPr id="173080" name="Text Box 22">
              <a:extLst>
                <a:ext uri="{FF2B5EF4-FFF2-40B4-BE49-F238E27FC236}">
                  <a16:creationId xmlns:a16="http://schemas.microsoft.com/office/drawing/2014/main" id="{1DFA93A3-8F58-92CD-DF0B-A9CBB87A7989}"/>
                </a:ext>
              </a:extLst>
            </p:cNvPr>
            <p:cNvSpPr txBox="1">
              <a:spLocks noChangeArrowheads="1"/>
            </p:cNvSpPr>
            <p:nvPr/>
          </p:nvSpPr>
          <p:spPr bwMode="auto">
            <a:xfrm>
              <a:off x="2642" y="365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latin typeface="Arial" panose="020B0604020202020204" pitchFamily="34" charset="0"/>
                </a:rPr>
                <a:t>2</a:t>
              </a:r>
            </a:p>
          </p:txBody>
        </p:sp>
        <p:sp>
          <p:nvSpPr>
            <p:cNvPr id="173081" name="Text Box 23">
              <a:extLst>
                <a:ext uri="{FF2B5EF4-FFF2-40B4-BE49-F238E27FC236}">
                  <a16:creationId xmlns:a16="http://schemas.microsoft.com/office/drawing/2014/main" id="{2E5AF265-7155-1D57-033C-699D33926DA8}"/>
                </a:ext>
              </a:extLst>
            </p:cNvPr>
            <p:cNvSpPr txBox="1">
              <a:spLocks noChangeArrowheads="1"/>
            </p:cNvSpPr>
            <p:nvPr/>
          </p:nvSpPr>
          <p:spPr bwMode="auto">
            <a:xfrm>
              <a:off x="2193" y="35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latin typeface="Arial" panose="020B0604020202020204" pitchFamily="34" charset="0"/>
                </a:rPr>
                <a:t>3</a:t>
              </a:r>
            </a:p>
          </p:txBody>
        </p:sp>
      </p:grpSp>
      <p:sp>
        <p:nvSpPr>
          <p:cNvPr id="232474" name="Line 26">
            <a:extLst>
              <a:ext uri="{FF2B5EF4-FFF2-40B4-BE49-F238E27FC236}">
                <a16:creationId xmlns:a16="http://schemas.microsoft.com/office/drawing/2014/main" id="{59936A0E-34DE-8950-AABD-C5E0714DC5B7}"/>
              </a:ext>
            </a:extLst>
          </p:cNvPr>
          <p:cNvSpPr>
            <a:spLocks noChangeShapeType="1"/>
          </p:cNvSpPr>
          <p:nvPr/>
        </p:nvSpPr>
        <p:spPr bwMode="auto">
          <a:xfrm>
            <a:off x="4648200" y="2260600"/>
            <a:ext cx="5461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2475" name="Line 27">
            <a:extLst>
              <a:ext uri="{FF2B5EF4-FFF2-40B4-BE49-F238E27FC236}">
                <a16:creationId xmlns:a16="http://schemas.microsoft.com/office/drawing/2014/main" id="{41799E42-8DB2-05AB-8DD4-B800375F9EC2}"/>
              </a:ext>
            </a:extLst>
          </p:cNvPr>
          <p:cNvSpPr>
            <a:spLocks noChangeShapeType="1"/>
          </p:cNvSpPr>
          <p:nvPr/>
        </p:nvSpPr>
        <p:spPr bwMode="auto">
          <a:xfrm flipH="1">
            <a:off x="3911600" y="2413000"/>
            <a:ext cx="17653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2477" name="Text Box 29">
            <a:extLst>
              <a:ext uri="{FF2B5EF4-FFF2-40B4-BE49-F238E27FC236}">
                <a16:creationId xmlns:a16="http://schemas.microsoft.com/office/drawing/2014/main" id="{1F30AB5D-0235-FD20-F438-8249171FD0B8}"/>
              </a:ext>
            </a:extLst>
          </p:cNvPr>
          <p:cNvSpPr txBox="1">
            <a:spLocks noChangeArrowheads="1"/>
          </p:cNvSpPr>
          <p:nvPr/>
        </p:nvSpPr>
        <p:spPr bwMode="auto">
          <a:xfrm>
            <a:off x="2895600" y="4191000"/>
            <a:ext cx="200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 depends on Y</a:t>
            </a:r>
          </a:p>
        </p:txBody>
      </p:sp>
      <p:sp>
        <p:nvSpPr>
          <p:cNvPr id="232478" name="Text Box 30">
            <a:extLst>
              <a:ext uri="{FF2B5EF4-FFF2-40B4-BE49-F238E27FC236}">
                <a16:creationId xmlns:a16="http://schemas.microsoft.com/office/drawing/2014/main" id="{75809840-A826-C5C0-2BC7-38627861E036}"/>
              </a:ext>
            </a:extLst>
          </p:cNvPr>
          <p:cNvSpPr txBox="1">
            <a:spLocks noChangeArrowheads="1"/>
          </p:cNvSpPr>
          <p:nvPr/>
        </p:nvSpPr>
        <p:spPr bwMode="auto">
          <a:xfrm>
            <a:off x="5029200" y="4191000"/>
            <a:ext cx="3917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 for Y = CH</a:t>
            </a:r>
            <a:r>
              <a:rPr lang="en-US" altLang="en-US" sz="2000" b="1" u="none" baseline="-25000">
                <a:latin typeface="Arial" panose="020B0604020202020204" pitchFamily="34" charset="0"/>
              </a:rPr>
              <a:t>3</a:t>
            </a:r>
            <a:r>
              <a:rPr lang="en-US" altLang="en-US" sz="2000" b="1" u="none">
                <a:latin typeface="Arial" panose="020B0604020202020204" pitchFamily="34" charset="0"/>
              </a:rPr>
              <a:t>, </a:t>
            </a:r>
            <a:r>
              <a:rPr lang="en-US" altLang="en-US" sz="2000" b="1" u="none">
                <a:latin typeface="Arial" panose="020B0604020202020204" pitchFamily="34" charset="0"/>
                <a:cs typeface="Times New Roman" panose="02020603050405020304" pitchFamily="18" charset="0"/>
              </a:rPr>
              <a:t>∆</a:t>
            </a:r>
            <a:r>
              <a:rPr lang="en-US" altLang="en-US" sz="2000" b="1" u="none">
                <a:latin typeface="Arial" panose="020B0604020202020204" pitchFamily="34" charset="0"/>
              </a:rPr>
              <a:t>G</a:t>
            </a:r>
            <a:r>
              <a:rPr lang="en-US" altLang="en-US" sz="2000" b="1" u="none" baseline="30000">
                <a:latin typeface="Arial" panose="020B0604020202020204" pitchFamily="34" charset="0"/>
              </a:rPr>
              <a:t>o</a:t>
            </a:r>
            <a:r>
              <a:rPr lang="en-US" altLang="en-US" sz="2000" b="1" u="none">
                <a:latin typeface="Arial" panose="020B0604020202020204" pitchFamily="34" charset="0"/>
              </a:rPr>
              <a:t> = +3.8 kJ/mol</a:t>
            </a:r>
          </a:p>
        </p:txBody>
      </p:sp>
      <p:sp>
        <p:nvSpPr>
          <p:cNvPr id="232479" name="Rectangle 31">
            <a:extLst>
              <a:ext uri="{FF2B5EF4-FFF2-40B4-BE49-F238E27FC236}">
                <a16:creationId xmlns:a16="http://schemas.microsoft.com/office/drawing/2014/main" id="{6AAAC06F-A183-47C2-43E3-68F1D4BFE046}"/>
              </a:ext>
            </a:extLst>
          </p:cNvPr>
          <p:cNvSpPr>
            <a:spLocks noChangeArrowheads="1"/>
          </p:cNvSpPr>
          <p:nvPr/>
        </p:nvSpPr>
        <p:spPr bwMode="auto">
          <a:xfrm>
            <a:off x="609600" y="5410200"/>
            <a:ext cx="82550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r>
              <a:rPr lang="en-US" altLang="en-US" sz="2200" u="none">
                <a:solidFill>
                  <a:srgbClr val="990000"/>
                </a:solidFill>
                <a:latin typeface="Arial" panose="020B0604020202020204" pitchFamily="34" charset="0"/>
              </a:rPr>
              <a:t>Hydrogen </a:t>
            </a:r>
            <a:r>
              <a:rPr lang="en-US" altLang="en-US" sz="2200" u="none">
                <a:latin typeface="Arial" panose="020B0604020202020204" pitchFamily="34" charset="0"/>
              </a:rPr>
              <a:t>atoms of the axial methyl group on </a:t>
            </a:r>
            <a:r>
              <a:rPr lang="en-US" altLang="en-US" sz="2200" u="none">
                <a:solidFill>
                  <a:srgbClr val="990000"/>
                </a:solidFill>
                <a:latin typeface="Arial" panose="020B0604020202020204" pitchFamily="34" charset="0"/>
              </a:rPr>
              <a:t>C1</a:t>
            </a:r>
            <a:r>
              <a:rPr lang="en-US" altLang="en-US" sz="2200" u="none">
                <a:latin typeface="Arial" panose="020B0604020202020204" pitchFamily="34" charset="0"/>
              </a:rPr>
              <a:t> are too close to </a:t>
            </a:r>
          </a:p>
          <a:p>
            <a:pPr eaLnBrk="1" hangingPunct="1"/>
            <a:r>
              <a:rPr lang="en-US" altLang="en-US" sz="2200" u="none">
                <a:latin typeface="Arial" panose="020B0604020202020204" pitchFamily="34" charset="0"/>
              </a:rPr>
              <a:t>the </a:t>
            </a:r>
            <a:r>
              <a:rPr lang="en-US" altLang="en-US" sz="2200" u="none">
                <a:solidFill>
                  <a:srgbClr val="990000"/>
                </a:solidFill>
                <a:latin typeface="Arial" panose="020B0604020202020204" pitchFamily="34" charset="0"/>
              </a:rPr>
              <a:t>axial hydrogens</a:t>
            </a:r>
            <a:r>
              <a:rPr lang="en-US" altLang="en-US" sz="2200" u="none">
                <a:latin typeface="Arial" panose="020B0604020202020204" pitchFamily="34" charset="0"/>
              </a:rPr>
              <a:t> three carbons away on </a:t>
            </a:r>
            <a:r>
              <a:rPr lang="en-US" altLang="en-US" sz="2200" u="none">
                <a:solidFill>
                  <a:srgbClr val="990000"/>
                </a:solidFill>
                <a:latin typeface="Arial" panose="020B0604020202020204" pitchFamily="34" charset="0"/>
              </a:rPr>
              <a:t>C3 and C5</a:t>
            </a:r>
          </a:p>
          <a:p>
            <a:pPr eaLnBrk="1" hangingPunct="1"/>
            <a:r>
              <a:rPr lang="en-US" altLang="en-US" sz="2200" u="none">
                <a:latin typeface="Arial" panose="020B0604020202020204" pitchFamily="34" charset="0"/>
              </a:rPr>
              <a:t>resulting in 7.6 kJ/mol of </a:t>
            </a:r>
            <a:r>
              <a:rPr lang="en-US" altLang="en-US" sz="2200" u="none">
                <a:solidFill>
                  <a:srgbClr val="990000"/>
                </a:solidFill>
                <a:latin typeface="Arial" panose="020B0604020202020204" pitchFamily="34" charset="0"/>
              </a:rPr>
              <a:t>steric strain</a:t>
            </a:r>
            <a:r>
              <a:rPr lang="en-CA" altLang="en-US" sz="2200" b="1" u="none">
                <a:latin typeface="Arial" panose="020B0604020202020204" pitchFamily="34" charset="0"/>
              </a:rPr>
              <a:t> </a:t>
            </a:r>
          </a:p>
        </p:txBody>
      </p:sp>
      <p:pic>
        <p:nvPicPr>
          <p:cNvPr id="173067" name="Content Placeholder 4" descr="1,3-Diaxial interactions in methylcyclohexane are shown.">
            <a:extLst>
              <a:ext uri="{FF2B5EF4-FFF2-40B4-BE49-F238E27FC236}">
                <a16:creationId xmlns:a16="http://schemas.microsoft.com/office/drawing/2014/main" id="{90A46EA2-36B1-2745-CBFC-E24FE34F9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595313"/>
            <a:ext cx="6043612"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24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247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p:bldP spid="232456" grpId="0"/>
      <p:bldP spid="232477" grpId="0"/>
      <p:bldP spid="232478" grpId="0"/>
      <p:bldP spid="23247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C:\Users\Owner\Downloads\5A.31.png">
            <a:extLst>
              <a:ext uri="{FF2B5EF4-FFF2-40B4-BE49-F238E27FC236}">
                <a16:creationId xmlns:a16="http://schemas.microsoft.com/office/drawing/2014/main" id="{3F968AA1-CB26-6446-2DAA-172AE418B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30275"/>
            <a:ext cx="4022725"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3" name="Rectangle 2">
            <a:extLst>
              <a:ext uri="{FF2B5EF4-FFF2-40B4-BE49-F238E27FC236}">
                <a16:creationId xmlns:a16="http://schemas.microsoft.com/office/drawing/2014/main" id="{95B74977-BBB1-C0B2-E88B-3C4E78DA2998}"/>
              </a:ext>
            </a:extLst>
          </p:cNvPr>
          <p:cNvSpPr>
            <a:spLocks noChangeArrowheads="1"/>
          </p:cNvSpPr>
          <p:nvPr/>
        </p:nvSpPr>
        <p:spPr bwMode="auto">
          <a:xfrm>
            <a:off x="381000" y="279400"/>
            <a:ext cx="299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u="none">
                <a:solidFill>
                  <a:srgbClr val="00279F"/>
                </a:solidFill>
                <a:latin typeface="Arial" panose="020B0604020202020204" pitchFamily="34" charset="0"/>
              </a:rPr>
              <a:t>Methylcyclohexane</a:t>
            </a:r>
          </a:p>
        </p:txBody>
      </p:sp>
      <p:sp>
        <p:nvSpPr>
          <p:cNvPr id="174084" name="TextBox 4">
            <a:extLst>
              <a:ext uri="{FF2B5EF4-FFF2-40B4-BE49-F238E27FC236}">
                <a16:creationId xmlns:a16="http://schemas.microsoft.com/office/drawing/2014/main" id="{EF36AB67-5649-925B-A5E8-4509ABAB34C5}"/>
              </a:ext>
            </a:extLst>
          </p:cNvPr>
          <p:cNvSpPr txBox="1">
            <a:spLocks noChangeArrowheads="1"/>
          </p:cNvSpPr>
          <p:nvPr/>
        </p:nvSpPr>
        <p:spPr bwMode="auto">
          <a:xfrm flipH="1">
            <a:off x="314325" y="1316038"/>
            <a:ext cx="3875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a:spcBef>
                <a:spcPct val="0"/>
              </a:spcBef>
            </a:pPr>
            <a:r>
              <a:rPr lang="en-US" altLang="en-US" u="none">
                <a:latin typeface="Times New Roman" panose="02020603050405020304" pitchFamily="18" charset="0"/>
              </a:rPr>
              <a:t>Axial methyl group also has </a:t>
            </a:r>
            <a:r>
              <a:rPr lang="en-US" altLang="en-US">
                <a:solidFill>
                  <a:srgbClr val="FF0000"/>
                </a:solidFill>
                <a:latin typeface="Times New Roman" panose="02020603050405020304" pitchFamily="18" charset="0"/>
              </a:rPr>
              <a:t>gauche interaction</a:t>
            </a:r>
            <a:r>
              <a:rPr lang="en-US" altLang="en-US" u="none">
                <a:solidFill>
                  <a:srgbClr val="FF0000"/>
                </a:solidFill>
                <a:latin typeface="Times New Roman" panose="02020603050405020304" pitchFamily="18" charset="0"/>
              </a:rPr>
              <a:t> </a:t>
            </a:r>
            <a:r>
              <a:rPr lang="en-US" altLang="en-US" u="none">
                <a:latin typeface="Times New Roman" panose="02020603050405020304" pitchFamily="18" charset="0"/>
              </a:rPr>
              <a:t>with adjacent C-C bond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4874F8CE-854A-2C78-80D9-3CBAC8D3A72B}"/>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728D8272-5BA8-4DD3-A83E-93C7EF16F197}" type="slidenum">
              <a:rPr lang="en-US" altLang="en-US" sz="1400" smtClean="0"/>
              <a:pPr>
                <a:spcBef>
                  <a:spcPct val="0"/>
                </a:spcBef>
                <a:buFontTx/>
                <a:buNone/>
                <a:defRPr/>
              </a:pPr>
              <a:t>104</a:t>
            </a:fld>
            <a:endParaRPr lang="en-US" altLang="en-US" sz="1400"/>
          </a:p>
        </p:txBody>
      </p:sp>
      <p:sp>
        <p:nvSpPr>
          <p:cNvPr id="175107" name="Text Box 2">
            <a:extLst>
              <a:ext uri="{FF2B5EF4-FFF2-40B4-BE49-F238E27FC236}">
                <a16:creationId xmlns:a16="http://schemas.microsoft.com/office/drawing/2014/main" id="{876B2770-DD1B-DBA6-7928-A2BEDF86C722}"/>
              </a:ext>
            </a:extLst>
          </p:cNvPr>
          <p:cNvSpPr txBox="1">
            <a:spLocks noChangeArrowheads="1"/>
          </p:cNvSpPr>
          <p:nvPr/>
        </p:nvSpPr>
        <p:spPr bwMode="auto">
          <a:xfrm>
            <a:off x="0" y="179388"/>
            <a:ext cx="83026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20000"/>
              </a:lnSpc>
              <a:spcBef>
                <a:spcPct val="50000"/>
              </a:spcBef>
            </a:pPr>
            <a:r>
              <a:rPr lang="en-US" altLang="en-US" b="1" u="none">
                <a:solidFill>
                  <a:srgbClr val="00279F"/>
                </a:solidFill>
                <a:latin typeface="Arial" panose="020B0604020202020204" pitchFamily="34" charset="0"/>
              </a:rPr>
              <a:t>Steric Strain in Monosubstituted Cyclohexanes</a:t>
            </a:r>
          </a:p>
        </p:txBody>
      </p:sp>
      <p:sp>
        <p:nvSpPr>
          <p:cNvPr id="175108" name="Text Box 3">
            <a:extLst>
              <a:ext uri="{FF2B5EF4-FFF2-40B4-BE49-F238E27FC236}">
                <a16:creationId xmlns:a16="http://schemas.microsoft.com/office/drawing/2014/main" id="{16D288EF-5C60-A2F6-759E-76CFD5C59FF2}"/>
              </a:ext>
            </a:extLst>
          </p:cNvPr>
          <p:cNvSpPr txBox="1">
            <a:spLocks noChangeArrowheads="1"/>
          </p:cNvSpPr>
          <p:nvPr/>
        </p:nvSpPr>
        <p:spPr bwMode="auto">
          <a:xfrm>
            <a:off x="249238" y="936625"/>
            <a:ext cx="5621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lnSpc>
                <a:spcPct val="120000"/>
              </a:lnSpc>
              <a:spcBef>
                <a:spcPct val="50000"/>
              </a:spcBef>
            </a:pPr>
            <a:r>
              <a:rPr lang="en-US" altLang="en-US" sz="2000" b="1" u="none">
                <a:latin typeface="Arial" panose="020B0604020202020204" pitchFamily="34" charset="0"/>
              </a:rPr>
              <a:t>Strain of one H-Y 1,3-diaxial interaction</a:t>
            </a:r>
          </a:p>
        </p:txBody>
      </p:sp>
      <p:grpSp>
        <p:nvGrpSpPr>
          <p:cNvPr id="175109" name="Group 4">
            <a:extLst>
              <a:ext uri="{FF2B5EF4-FFF2-40B4-BE49-F238E27FC236}">
                <a16:creationId xmlns:a16="http://schemas.microsoft.com/office/drawing/2014/main" id="{4DD793C5-8EBC-ECD4-81A5-C33CD36F98D4}"/>
              </a:ext>
            </a:extLst>
          </p:cNvPr>
          <p:cNvGrpSpPr>
            <a:grpSpLocks/>
          </p:cNvGrpSpPr>
          <p:nvPr/>
        </p:nvGrpSpPr>
        <p:grpSpPr bwMode="auto">
          <a:xfrm>
            <a:off x="5929313" y="677863"/>
            <a:ext cx="2922587" cy="5664200"/>
            <a:chOff x="537" y="531"/>
            <a:chExt cx="1847" cy="3590"/>
          </a:xfrm>
        </p:grpSpPr>
        <p:grpSp>
          <p:nvGrpSpPr>
            <p:cNvPr id="175126" name="Group 5">
              <a:extLst>
                <a:ext uri="{FF2B5EF4-FFF2-40B4-BE49-F238E27FC236}">
                  <a16:creationId xmlns:a16="http://schemas.microsoft.com/office/drawing/2014/main" id="{02A48A6F-9B2A-ED5E-EA24-F75CA2CE0B26}"/>
                </a:ext>
              </a:extLst>
            </p:cNvPr>
            <p:cNvGrpSpPr>
              <a:grpSpLocks noChangeAspect="1"/>
            </p:cNvGrpSpPr>
            <p:nvPr/>
          </p:nvGrpSpPr>
          <p:grpSpPr bwMode="auto">
            <a:xfrm>
              <a:off x="558" y="535"/>
              <a:ext cx="981" cy="299"/>
              <a:chOff x="0" y="0"/>
              <a:chExt cx="957" cy="442"/>
            </a:xfrm>
          </p:grpSpPr>
          <p:sp>
            <p:nvSpPr>
              <p:cNvPr id="175198" name="Rectangle 6">
                <a:extLst>
                  <a:ext uri="{FF2B5EF4-FFF2-40B4-BE49-F238E27FC236}">
                    <a16:creationId xmlns:a16="http://schemas.microsoft.com/office/drawing/2014/main" id="{DD3BB3EC-E8D4-D7D0-40B8-C72873E85839}"/>
                  </a:ext>
                </a:extLst>
              </p:cNvPr>
              <p:cNvSpPr>
                <a:spLocks noChangeAspect="1" noChangeArrowheads="1"/>
              </p:cNvSpPr>
              <p:nvPr/>
            </p:nvSpPr>
            <p:spPr bwMode="auto">
              <a:xfrm>
                <a:off x="43" y="0"/>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Y</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solidFill>
                    <a:schemeClr val="accent2"/>
                  </a:solidFill>
                  <a:latin typeface="Times New Roman" panose="02020603050405020304" pitchFamily="18" charset="0"/>
                </a:endParaRPr>
              </a:p>
            </p:txBody>
          </p:sp>
          <p:sp>
            <p:nvSpPr>
              <p:cNvPr id="175199" name="Rectangle 7">
                <a:extLst>
                  <a:ext uri="{FF2B5EF4-FFF2-40B4-BE49-F238E27FC236}">
                    <a16:creationId xmlns:a16="http://schemas.microsoft.com/office/drawing/2014/main" id="{47B1B76F-B3B6-62F1-1005-F7659D962976}"/>
                  </a:ext>
                </a:extLst>
              </p:cNvPr>
              <p:cNvSpPr>
                <a:spLocks noChangeAspect="1" noChangeArrowheads="1"/>
              </p:cNvSpPr>
              <p:nvPr/>
            </p:nvSpPr>
            <p:spPr bwMode="auto">
              <a:xfrm>
                <a:off x="0" y="0"/>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27" name="Group 8">
              <a:extLst>
                <a:ext uri="{FF2B5EF4-FFF2-40B4-BE49-F238E27FC236}">
                  <a16:creationId xmlns:a16="http://schemas.microsoft.com/office/drawing/2014/main" id="{785F134F-EA20-43F3-8184-0606BAB97CB5}"/>
                </a:ext>
              </a:extLst>
            </p:cNvPr>
            <p:cNvGrpSpPr>
              <a:grpSpLocks noChangeAspect="1"/>
            </p:cNvGrpSpPr>
            <p:nvPr/>
          </p:nvGrpSpPr>
          <p:grpSpPr bwMode="auto">
            <a:xfrm>
              <a:off x="1539" y="535"/>
              <a:ext cx="826" cy="299"/>
              <a:chOff x="957" y="0"/>
              <a:chExt cx="806" cy="442"/>
            </a:xfrm>
          </p:grpSpPr>
          <p:sp>
            <p:nvSpPr>
              <p:cNvPr id="175196" name="Rectangle 9">
                <a:extLst>
                  <a:ext uri="{FF2B5EF4-FFF2-40B4-BE49-F238E27FC236}">
                    <a16:creationId xmlns:a16="http://schemas.microsoft.com/office/drawing/2014/main" id="{6D816B07-4AA6-C5A0-F456-D6A4CDC6CE81}"/>
                  </a:ext>
                </a:extLst>
              </p:cNvPr>
              <p:cNvSpPr>
                <a:spLocks noChangeAspect="1" noChangeArrowheads="1"/>
              </p:cNvSpPr>
              <p:nvPr/>
            </p:nvSpPr>
            <p:spPr bwMode="auto">
              <a:xfrm>
                <a:off x="1000" y="0"/>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kJ/mol</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97" name="Rectangle 10">
                <a:extLst>
                  <a:ext uri="{FF2B5EF4-FFF2-40B4-BE49-F238E27FC236}">
                    <a16:creationId xmlns:a16="http://schemas.microsoft.com/office/drawing/2014/main" id="{61053F2B-A49D-C6FF-B168-8F78CD887136}"/>
                  </a:ext>
                </a:extLst>
              </p:cNvPr>
              <p:cNvSpPr>
                <a:spLocks noChangeAspect="1" noChangeArrowheads="1"/>
              </p:cNvSpPr>
              <p:nvPr/>
            </p:nvSpPr>
            <p:spPr bwMode="auto">
              <a:xfrm>
                <a:off x="957" y="0"/>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28" name="Group 11">
              <a:extLst>
                <a:ext uri="{FF2B5EF4-FFF2-40B4-BE49-F238E27FC236}">
                  <a16:creationId xmlns:a16="http://schemas.microsoft.com/office/drawing/2014/main" id="{0E10B679-885F-2BC5-5EF3-DE12D8F91206}"/>
                </a:ext>
              </a:extLst>
            </p:cNvPr>
            <p:cNvGrpSpPr>
              <a:grpSpLocks noChangeAspect="1"/>
            </p:cNvGrpSpPr>
            <p:nvPr/>
          </p:nvGrpSpPr>
          <p:grpSpPr bwMode="auto">
            <a:xfrm>
              <a:off x="558" y="834"/>
              <a:ext cx="981" cy="299"/>
              <a:chOff x="0" y="442"/>
              <a:chExt cx="957" cy="442"/>
            </a:xfrm>
          </p:grpSpPr>
          <p:sp>
            <p:nvSpPr>
              <p:cNvPr id="175194" name="Rectangle 12">
                <a:extLst>
                  <a:ext uri="{FF2B5EF4-FFF2-40B4-BE49-F238E27FC236}">
                    <a16:creationId xmlns:a16="http://schemas.microsoft.com/office/drawing/2014/main" id="{BD359D74-7CFE-F9FF-DE1A-CEC7DE044038}"/>
                  </a:ext>
                </a:extLst>
              </p:cNvPr>
              <p:cNvSpPr>
                <a:spLocks noChangeAspect="1" noChangeArrowheads="1"/>
              </p:cNvSpPr>
              <p:nvPr/>
            </p:nvSpPr>
            <p:spPr bwMode="auto">
              <a:xfrm>
                <a:off x="43" y="442"/>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-F</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95" name="Rectangle 13">
                <a:extLst>
                  <a:ext uri="{FF2B5EF4-FFF2-40B4-BE49-F238E27FC236}">
                    <a16:creationId xmlns:a16="http://schemas.microsoft.com/office/drawing/2014/main" id="{147EE1D6-36EE-CA50-A363-9075014A38A2}"/>
                  </a:ext>
                </a:extLst>
              </p:cNvPr>
              <p:cNvSpPr>
                <a:spLocks noChangeAspect="1" noChangeArrowheads="1"/>
              </p:cNvSpPr>
              <p:nvPr/>
            </p:nvSpPr>
            <p:spPr bwMode="auto">
              <a:xfrm>
                <a:off x="0" y="442"/>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29" name="Group 14">
              <a:extLst>
                <a:ext uri="{FF2B5EF4-FFF2-40B4-BE49-F238E27FC236}">
                  <a16:creationId xmlns:a16="http://schemas.microsoft.com/office/drawing/2014/main" id="{937CF388-0C3F-9519-0B62-01EF24860A0F}"/>
                </a:ext>
              </a:extLst>
            </p:cNvPr>
            <p:cNvGrpSpPr>
              <a:grpSpLocks noChangeAspect="1"/>
            </p:cNvGrpSpPr>
            <p:nvPr/>
          </p:nvGrpSpPr>
          <p:grpSpPr bwMode="auto">
            <a:xfrm>
              <a:off x="1539" y="834"/>
              <a:ext cx="826" cy="299"/>
              <a:chOff x="957" y="442"/>
              <a:chExt cx="806" cy="442"/>
            </a:xfrm>
          </p:grpSpPr>
          <p:sp>
            <p:nvSpPr>
              <p:cNvPr id="175192" name="Rectangle 15">
                <a:extLst>
                  <a:ext uri="{FF2B5EF4-FFF2-40B4-BE49-F238E27FC236}">
                    <a16:creationId xmlns:a16="http://schemas.microsoft.com/office/drawing/2014/main" id="{A3015C77-200C-A572-ECEC-837901DA2F83}"/>
                  </a:ext>
                </a:extLst>
              </p:cNvPr>
              <p:cNvSpPr>
                <a:spLocks noChangeAspect="1" noChangeArrowheads="1"/>
              </p:cNvSpPr>
              <p:nvPr/>
            </p:nvSpPr>
            <p:spPr bwMode="auto">
              <a:xfrm>
                <a:off x="1000" y="442"/>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0.5</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93" name="Rectangle 16">
                <a:extLst>
                  <a:ext uri="{FF2B5EF4-FFF2-40B4-BE49-F238E27FC236}">
                    <a16:creationId xmlns:a16="http://schemas.microsoft.com/office/drawing/2014/main" id="{D920EA7D-45EF-96E3-9BC3-0130E1174825}"/>
                  </a:ext>
                </a:extLst>
              </p:cNvPr>
              <p:cNvSpPr>
                <a:spLocks noChangeAspect="1" noChangeArrowheads="1"/>
              </p:cNvSpPr>
              <p:nvPr/>
            </p:nvSpPr>
            <p:spPr bwMode="auto">
              <a:xfrm>
                <a:off x="957" y="442"/>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0" name="Group 17">
              <a:extLst>
                <a:ext uri="{FF2B5EF4-FFF2-40B4-BE49-F238E27FC236}">
                  <a16:creationId xmlns:a16="http://schemas.microsoft.com/office/drawing/2014/main" id="{2F69E69A-0ECF-08CB-B9D0-D8DA449C75FF}"/>
                </a:ext>
              </a:extLst>
            </p:cNvPr>
            <p:cNvGrpSpPr>
              <a:grpSpLocks noChangeAspect="1"/>
            </p:cNvGrpSpPr>
            <p:nvPr/>
          </p:nvGrpSpPr>
          <p:grpSpPr bwMode="auto">
            <a:xfrm>
              <a:off x="558" y="1133"/>
              <a:ext cx="981" cy="299"/>
              <a:chOff x="0" y="884"/>
              <a:chExt cx="957" cy="442"/>
            </a:xfrm>
          </p:grpSpPr>
          <p:sp>
            <p:nvSpPr>
              <p:cNvPr id="175190" name="Rectangle 18">
                <a:extLst>
                  <a:ext uri="{FF2B5EF4-FFF2-40B4-BE49-F238E27FC236}">
                    <a16:creationId xmlns:a16="http://schemas.microsoft.com/office/drawing/2014/main" id="{B04DDC27-05AD-C4D1-DF26-0D03B4399452}"/>
                  </a:ext>
                </a:extLst>
              </p:cNvPr>
              <p:cNvSpPr>
                <a:spLocks noChangeAspect="1" noChangeArrowheads="1"/>
              </p:cNvSpPr>
              <p:nvPr/>
            </p:nvSpPr>
            <p:spPr bwMode="auto">
              <a:xfrm>
                <a:off x="43" y="884"/>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-Cl</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91" name="Rectangle 19">
                <a:extLst>
                  <a:ext uri="{FF2B5EF4-FFF2-40B4-BE49-F238E27FC236}">
                    <a16:creationId xmlns:a16="http://schemas.microsoft.com/office/drawing/2014/main" id="{22441272-3520-F7F0-82BF-257C324C5881}"/>
                  </a:ext>
                </a:extLst>
              </p:cNvPr>
              <p:cNvSpPr>
                <a:spLocks noChangeAspect="1" noChangeArrowheads="1"/>
              </p:cNvSpPr>
              <p:nvPr/>
            </p:nvSpPr>
            <p:spPr bwMode="auto">
              <a:xfrm>
                <a:off x="0" y="884"/>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1" name="Group 20">
              <a:extLst>
                <a:ext uri="{FF2B5EF4-FFF2-40B4-BE49-F238E27FC236}">
                  <a16:creationId xmlns:a16="http://schemas.microsoft.com/office/drawing/2014/main" id="{8587B39C-14E1-F92F-E828-53340908C2DF}"/>
                </a:ext>
              </a:extLst>
            </p:cNvPr>
            <p:cNvGrpSpPr>
              <a:grpSpLocks noChangeAspect="1"/>
            </p:cNvGrpSpPr>
            <p:nvPr/>
          </p:nvGrpSpPr>
          <p:grpSpPr bwMode="auto">
            <a:xfrm>
              <a:off x="1539" y="1133"/>
              <a:ext cx="826" cy="299"/>
              <a:chOff x="957" y="884"/>
              <a:chExt cx="806" cy="442"/>
            </a:xfrm>
          </p:grpSpPr>
          <p:sp>
            <p:nvSpPr>
              <p:cNvPr id="175188" name="Rectangle 21">
                <a:extLst>
                  <a:ext uri="{FF2B5EF4-FFF2-40B4-BE49-F238E27FC236}">
                    <a16:creationId xmlns:a16="http://schemas.microsoft.com/office/drawing/2014/main" id="{C6550B07-8AAD-AE11-91F2-B248C185466E}"/>
                  </a:ext>
                </a:extLst>
              </p:cNvPr>
              <p:cNvSpPr>
                <a:spLocks noChangeAspect="1" noChangeArrowheads="1"/>
              </p:cNvSpPr>
              <p:nvPr/>
            </p:nvSpPr>
            <p:spPr bwMode="auto">
              <a:xfrm>
                <a:off x="1000" y="884"/>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1.0</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89" name="Rectangle 22">
                <a:extLst>
                  <a:ext uri="{FF2B5EF4-FFF2-40B4-BE49-F238E27FC236}">
                    <a16:creationId xmlns:a16="http://schemas.microsoft.com/office/drawing/2014/main" id="{88A7ACCB-8E6A-F55C-8837-BF279668EEC7}"/>
                  </a:ext>
                </a:extLst>
              </p:cNvPr>
              <p:cNvSpPr>
                <a:spLocks noChangeAspect="1" noChangeArrowheads="1"/>
              </p:cNvSpPr>
              <p:nvPr/>
            </p:nvSpPr>
            <p:spPr bwMode="auto">
              <a:xfrm>
                <a:off x="957" y="884"/>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2" name="Group 23">
              <a:extLst>
                <a:ext uri="{FF2B5EF4-FFF2-40B4-BE49-F238E27FC236}">
                  <a16:creationId xmlns:a16="http://schemas.microsoft.com/office/drawing/2014/main" id="{BAD73BCC-2312-C212-D41F-59FBDF97CF47}"/>
                </a:ext>
              </a:extLst>
            </p:cNvPr>
            <p:cNvGrpSpPr>
              <a:grpSpLocks noChangeAspect="1"/>
            </p:cNvGrpSpPr>
            <p:nvPr/>
          </p:nvGrpSpPr>
          <p:grpSpPr bwMode="auto">
            <a:xfrm>
              <a:off x="558" y="1432"/>
              <a:ext cx="981" cy="298"/>
              <a:chOff x="0" y="1326"/>
              <a:chExt cx="957" cy="442"/>
            </a:xfrm>
          </p:grpSpPr>
          <p:sp>
            <p:nvSpPr>
              <p:cNvPr id="175186" name="Rectangle 24">
                <a:extLst>
                  <a:ext uri="{FF2B5EF4-FFF2-40B4-BE49-F238E27FC236}">
                    <a16:creationId xmlns:a16="http://schemas.microsoft.com/office/drawing/2014/main" id="{D3E6C4E4-738D-3099-684B-231901A738F7}"/>
                  </a:ext>
                </a:extLst>
              </p:cNvPr>
              <p:cNvSpPr>
                <a:spLocks noChangeAspect="1" noChangeArrowheads="1"/>
              </p:cNvSpPr>
              <p:nvPr/>
            </p:nvSpPr>
            <p:spPr bwMode="auto">
              <a:xfrm>
                <a:off x="43" y="1326"/>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-Br</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87" name="Rectangle 25">
                <a:extLst>
                  <a:ext uri="{FF2B5EF4-FFF2-40B4-BE49-F238E27FC236}">
                    <a16:creationId xmlns:a16="http://schemas.microsoft.com/office/drawing/2014/main" id="{04FA46CD-97E1-CA7D-5480-FEB2E00CAE97}"/>
                  </a:ext>
                </a:extLst>
              </p:cNvPr>
              <p:cNvSpPr>
                <a:spLocks noChangeAspect="1" noChangeArrowheads="1"/>
              </p:cNvSpPr>
              <p:nvPr/>
            </p:nvSpPr>
            <p:spPr bwMode="auto">
              <a:xfrm>
                <a:off x="0" y="1326"/>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3" name="Group 26">
              <a:extLst>
                <a:ext uri="{FF2B5EF4-FFF2-40B4-BE49-F238E27FC236}">
                  <a16:creationId xmlns:a16="http://schemas.microsoft.com/office/drawing/2014/main" id="{1F2F8FB2-779C-A6C6-4AA3-0F83BDF455D3}"/>
                </a:ext>
              </a:extLst>
            </p:cNvPr>
            <p:cNvGrpSpPr>
              <a:grpSpLocks noChangeAspect="1"/>
            </p:cNvGrpSpPr>
            <p:nvPr/>
          </p:nvGrpSpPr>
          <p:grpSpPr bwMode="auto">
            <a:xfrm>
              <a:off x="1539" y="1432"/>
              <a:ext cx="826" cy="298"/>
              <a:chOff x="957" y="1326"/>
              <a:chExt cx="806" cy="442"/>
            </a:xfrm>
          </p:grpSpPr>
          <p:sp>
            <p:nvSpPr>
              <p:cNvPr id="175184" name="Rectangle 27">
                <a:extLst>
                  <a:ext uri="{FF2B5EF4-FFF2-40B4-BE49-F238E27FC236}">
                    <a16:creationId xmlns:a16="http://schemas.microsoft.com/office/drawing/2014/main" id="{68067546-7FDE-7D46-43C5-01A400490706}"/>
                  </a:ext>
                </a:extLst>
              </p:cNvPr>
              <p:cNvSpPr>
                <a:spLocks noChangeAspect="1" noChangeArrowheads="1"/>
              </p:cNvSpPr>
              <p:nvPr/>
            </p:nvSpPr>
            <p:spPr bwMode="auto">
              <a:xfrm>
                <a:off x="1000" y="1326"/>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1.0</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85" name="Rectangle 28">
                <a:extLst>
                  <a:ext uri="{FF2B5EF4-FFF2-40B4-BE49-F238E27FC236}">
                    <a16:creationId xmlns:a16="http://schemas.microsoft.com/office/drawing/2014/main" id="{710DA429-8C16-7AE1-C8C6-8CE9AC11DC27}"/>
                  </a:ext>
                </a:extLst>
              </p:cNvPr>
              <p:cNvSpPr>
                <a:spLocks noChangeAspect="1" noChangeArrowheads="1"/>
              </p:cNvSpPr>
              <p:nvPr/>
            </p:nvSpPr>
            <p:spPr bwMode="auto">
              <a:xfrm>
                <a:off x="957" y="1326"/>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4" name="Group 29">
              <a:extLst>
                <a:ext uri="{FF2B5EF4-FFF2-40B4-BE49-F238E27FC236}">
                  <a16:creationId xmlns:a16="http://schemas.microsoft.com/office/drawing/2014/main" id="{4808B5BC-1A06-65BE-4FC3-0B0592EAA77B}"/>
                </a:ext>
              </a:extLst>
            </p:cNvPr>
            <p:cNvGrpSpPr>
              <a:grpSpLocks noChangeAspect="1"/>
            </p:cNvGrpSpPr>
            <p:nvPr/>
          </p:nvGrpSpPr>
          <p:grpSpPr bwMode="auto">
            <a:xfrm>
              <a:off x="558" y="1730"/>
              <a:ext cx="981" cy="299"/>
              <a:chOff x="0" y="1768"/>
              <a:chExt cx="957" cy="442"/>
            </a:xfrm>
          </p:grpSpPr>
          <p:sp>
            <p:nvSpPr>
              <p:cNvPr id="175182" name="Rectangle 30">
                <a:extLst>
                  <a:ext uri="{FF2B5EF4-FFF2-40B4-BE49-F238E27FC236}">
                    <a16:creationId xmlns:a16="http://schemas.microsoft.com/office/drawing/2014/main" id="{A17D0472-0B00-B76F-BEB3-7EC1BFD4ED06}"/>
                  </a:ext>
                </a:extLst>
              </p:cNvPr>
              <p:cNvSpPr>
                <a:spLocks noChangeAspect="1" noChangeArrowheads="1"/>
              </p:cNvSpPr>
              <p:nvPr/>
            </p:nvSpPr>
            <p:spPr bwMode="auto">
              <a:xfrm>
                <a:off x="43" y="1768"/>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-OH</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83" name="Rectangle 31">
                <a:extLst>
                  <a:ext uri="{FF2B5EF4-FFF2-40B4-BE49-F238E27FC236}">
                    <a16:creationId xmlns:a16="http://schemas.microsoft.com/office/drawing/2014/main" id="{A1BCF505-E4E6-6188-FB56-14518733C77A}"/>
                  </a:ext>
                </a:extLst>
              </p:cNvPr>
              <p:cNvSpPr>
                <a:spLocks noChangeAspect="1" noChangeArrowheads="1"/>
              </p:cNvSpPr>
              <p:nvPr/>
            </p:nvSpPr>
            <p:spPr bwMode="auto">
              <a:xfrm>
                <a:off x="0" y="1768"/>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5" name="Group 32">
              <a:extLst>
                <a:ext uri="{FF2B5EF4-FFF2-40B4-BE49-F238E27FC236}">
                  <a16:creationId xmlns:a16="http://schemas.microsoft.com/office/drawing/2014/main" id="{D18D1548-F728-6DDC-BCA0-EDA918B2C642}"/>
                </a:ext>
              </a:extLst>
            </p:cNvPr>
            <p:cNvGrpSpPr>
              <a:grpSpLocks noChangeAspect="1"/>
            </p:cNvGrpSpPr>
            <p:nvPr/>
          </p:nvGrpSpPr>
          <p:grpSpPr bwMode="auto">
            <a:xfrm>
              <a:off x="1539" y="1730"/>
              <a:ext cx="826" cy="299"/>
              <a:chOff x="957" y="1768"/>
              <a:chExt cx="806" cy="442"/>
            </a:xfrm>
          </p:grpSpPr>
          <p:sp>
            <p:nvSpPr>
              <p:cNvPr id="175180" name="Rectangle 33">
                <a:extLst>
                  <a:ext uri="{FF2B5EF4-FFF2-40B4-BE49-F238E27FC236}">
                    <a16:creationId xmlns:a16="http://schemas.microsoft.com/office/drawing/2014/main" id="{DCAB4E33-CC13-6347-D44F-8D850A7F3614}"/>
                  </a:ext>
                </a:extLst>
              </p:cNvPr>
              <p:cNvSpPr>
                <a:spLocks noChangeAspect="1" noChangeArrowheads="1"/>
              </p:cNvSpPr>
              <p:nvPr/>
            </p:nvSpPr>
            <p:spPr bwMode="auto">
              <a:xfrm>
                <a:off x="1000" y="1768"/>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2.1</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81" name="Rectangle 34">
                <a:extLst>
                  <a:ext uri="{FF2B5EF4-FFF2-40B4-BE49-F238E27FC236}">
                    <a16:creationId xmlns:a16="http://schemas.microsoft.com/office/drawing/2014/main" id="{691E1A88-5D1E-7D11-3370-8C3D4A01B9E6}"/>
                  </a:ext>
                </a:extLst>
              </p:cNvPr>
              <p:cNvSpPr>
                <a:spLocks noChangeAspect="1" noChangeArrowheads="1"/>
              </p:cNvSpPr>
              <p:nvPr/>
            </p:nvSpPr>
            <p:spPr bwMode="auto">
              <a:xfrm>
                <a:off x="957" y="1768"/>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6" name="Group 35">
              <a:extLst>
                <a:ext uri="{FF2B5EF4-FFF2-40B4-BE49-F238E27FC236}">
                  <a16:creationId xmlns:a16="http://schemas.microsoft.com/office/drawing/2014/main" id="{2612D35E-0188-E352-8FA7-9915FC07EC20}"/>
                </a:ext>
              </a:extLst>
            </p:cNvPr>
            <p:cNvGrpSpPr>
              <a:grpSpLocks noChangeAspect="1"/>
            </p:cNvGrpSpPr>
            <p:nvPr/>
          </p:nvGrpSpPr>
          <p:grpSpPr bwMode="auto">
            <a:xfrm>
              <a:off x="558" y="2029"/>
              <a:ext cx="981" cy="299"/>
              <a:chOff x="0" y="2210"/>
              <a:chExt cx="957" cy="442"/>
            </a:xfrm>
          </p:grpSpPr>
          <p:sp>
            <p:nvSpPr>
              <p:cNvPr id="175178" name="Rectangle 36">
                <a:extLst>
                  <a:ext uri="{FF2B5EF4-FFF2-40B4-BE49-F238E27FC236}">
                    <a16:creationId xmlns:a16="http://schemas.microsoft.com/office/drawing/2014/main" id="{B982046A-FD1B-B87C-A5D2-E2C906286D46}"/>
                  </a:ext>
                </a:extLst>
              </p:cNvPr>
              <p:cNvSpPr>
                <a:spLocks noChangeAspect="1" noChangeArrowheads="1"/>
              </p:cNvSpPr>
              <p:nvPr/>
            </p:nvSpPr>
            <p:spPr bwMode="auto">
              <a:xfrm>
                <a:off x="43" y="2210"/>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-CH</a:t>
                </a:r>
                <a:r>
                  <a:rPr lang="en-US" altLang="en-US" sz="1600" b="1" u="none" baseline="-30000">
                    <a:latin typeface="Arial" panose="020B0604020202020204" pitchFamily="34" charset="0"/>
                    <a:cs typeface="Times New Roman" panose="02020603050405020304" pitchFamily="18" charset="0"/>
                  </a:rPr>
                  <a:t>3</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79" name="Rectangle 37">
                <a:extLst>
                  <a:ext uri="{FF2B5EF4-FFF2-40B4-BE49-F238E27FC236}">
                    <a16:creationId xmlns:a16="http://schemas.microsoft.com/office/drawing/2014/main" id="{24652E32-E824-AB56-D053-1E5CD815EBCB}"/>
                  </a:ext>
                </a:extLst>
              </p:cNvPr>
              <p:cNvSpPr>
                <a:spLocks noChangeAspect="1" noChangeArrowheads="1"/>
              </p:cNvSpPr>
              <p:nvPr/>
            </p:nvSpPr>
            <p:spPr bwMode="auto">
              <a:xfrm>
                <a:off x="0" y="2210"/>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7" name="Group 38">
              <a:extLst>
                <a:ext uri="{FF2B5EF4-FFF2-40B4-BE49-F238E27FC236}">
                  <a16:creationId xmlns:a16="http://schemas.microsoft.com/office/drawing/2014/main" id="{65BD90F5-D616-1F44-9DDF-4384EC28E567}"/>
                </a:ext>
              </a:extLst>
            </p:cNvPr>
            <p:cNvGrpSpPr>
              <a:grpSpLocks noChangeAspect="1"/>
            </p:cNvGrpSpPr>
            <p:nvPr/>
          </p:nvGrpSpPr>
          <p:grpSpPr bwMode="auto">
            <a:xfrm>
              <a:off x="1539" y="2029"/>
              <a:ext cx="826" cy="299"/>
              <a:chOff x="957" y="2210"/>
              <a:chExt cx="806" cy="442"/>
            </a:xfrm>
          </p:grpSpPr>
          <p:sp>
            <p:nvSpPr>
              <p:cNvPr id="175176" name="Rectangle 39">
                <a:extLst>
                  <a:ext uri="{FF2B5EF4-FFF2-40B4-BE49-F238E27FC236}">
                    <a16:creationId xmlns:a16="http://schemas.microsoft.com/office/drawing/2014/main" id="{D24B8FFD-B7C4-444F-222D-F98E4AED24C4}"/>
                  </a:ext>
                </a:extLst>
              </p:cNvPr>
              <p:cNvSpPr>
                <a:spLocks noChangeAspect="1" noChangeArrowheads="1"/>
              </p:cNvSpPr>
              <p:nvPr/>
            </p:nvSpPr>
            <p:spPr bwMode="auto">
              <a:xfrm>
                <a:off x="1000" y="2210"/>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3.8</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77" name="Rectangle 40">
                <a:extLst>
                  <a:ext uri="{FF2B5EF4-FFF2-40B4-BE49-F238E27FC236}">
                    <a16:creationId xmlns:a16="http://schemas.microsoft.com/office/drawing/2014/main" id="{ACFBF948-DF67-2D2C-7EB5-0F0084F5CF13}"/>
                  </a:ext>
                </a:extLst>
              </p:cNvPr>
              <p:cNvSpPr>
                <a:spLocks noChangeAspect="1" noChangeArrowheads="1"/>
              </p:cNvSpPr>
              <p:nvPr/>
            </p:nvSpPr>
            <p:spPr bwMode="auto">
              <a:xfrm>
                <a:off x="957" y="2210"/>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8" name="Group 41">
              <a:extLst>
                <a:ext uri="{FF2B5EF4-FFF2-40B4-BE49-F238E27FC236}">
                  <a16:creationId xmlns:a16="http://schemas.microsoft.com/office/drawing/2014/main" id="{E81BB388-0E54-0EB3-8630-7AA7362FC5D3}"/>
                </a:ext>
              </a:extLst>
            </p:cNvPr>
            <p:cNvGrpSpPr>
              <a:grpSpLocks noChangeAspect="1"/>
            </p:cNvGrpSpPr>
            <p:nvPr/>
          </p:nvGrpSpPr>
          <p:grpSpPr bwMode="auto">
            <a:xfrm>
              <a:off x="558" y="2328"/>
              <a:ext cx="981" cy="299"/>
              <a:chOff x="0" y="2652"/>
              <a:chExt cx="957" cy="442"/>
            </a:xfrm>
          </p:grpSpPr>
          <p:sp>
            <p:nvSpPr>
              <p:cNvPr id="175174" name="Rectangle 42">
                <a:extLst>
                  <a:ext uri="{FF2B5EF4-FFF2-40B4-BE49-F238E27FC236}">
                    <a16:creationId xmlns:a16="http://schemas.microsoft.com/office/drawing/2014/main" id="{226A4236-2837-89CF-38D0-532ADE409F60}"/>
                  </a:ext>
                </a:extLst>
              </p:cNvPr>
              <p:cNvSpPr>
                <a:spLocks noChangeAspect="1" noChangeArrowheads="1"/>
              </p:cNvSpPr>
              <p:nvPr/>
            </p:nvSpPr>
            <p:spPr bwMode="auto">
              <a:xfrm>
                <a:off x="43" y="2652"/>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-CH</a:t>
                </a:r>
                <a:r>
                  <a:rPr lang="en-US" altLang="en-US" sz="1600" b="1" u="none" baseline="-30000">
                    <a:latin typeface="Arial" panose="020B0604020202020204" pitchFamily="34" charset="0"/>
                    <a:cs typeface="Times New Roman" panose="02020603050405020304" pitchFamily="18" charset="0"/>
                  </a:rPr>
                  <a:t>2</a:t>
                </a:r>
                <a:r>
                  <a:rPr lang="en-US" altLang="en-US" sz="1600" b="1" u="none">
                    <a:latin typeface="Arial" panose="020B0604020202020204" pitchFamily="34" charset="0"/>
                    <a:cs typeface="Times New Roman" panose="02020603050405020304" pitchFamily="18" charset="0"/>
                  </a:rPr>
                  <a:t>CH</a:t>
                </a:r>
                <a:r>
                  <a:rPr lang="en-US" altLang="en-US" sz="1600" b="1" u="none" baseline="-30000">
                    <a:latin typeface="Arial" panose="020B0604020202020204" pitchFamily="34" charset="0"/>
                    <a:cs typeface="Times New Roman" panose="02020603050405020304" pitchFamily="18" charset="0"/>
                  </a:rPr>
                  <a:t>3</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75" name="Rectangle 43">
                <a:extLst>
                  <a:ext uri="{FF2B5EF4-FFF2-40B4-BE49-F238E27FC236}">
                    <a16:creationId xmlns:a16="http://schemas.microsoft.com/office/drawing/2014/main" id="{A3C37D2C-6FCC-2EDE-59EE-032DC761171D}"/>
                  </a:ext>
                </a:extLst>
              </p:cNvPr>
              <p:cNvSpPr>
                <a:spLocks noChangeAspect="1" noChangeArrowheads="1"/>
              </p:cNvSpPr>
              <p:nvPr/>
            </p:nvSpPr>
            <p:spPr bwMode="auto">
              <a:xfrm>
                <a:off x="0" y="2652"/>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39" name="Group 44">
              <a:extLst>
                <a:ext uri="{FF2B5EF4-FFF2-40B4-BE49-F238E27FC236}">
                  <a16:creationId xmlns:a16="http://schemas.microsoft.com/office/drawing/2014/main" id="{7A24DC57-A10A-7438-35C9-16A2F7E0F247}"/>
                </a:ext>
              </a:extLst>
            </p:cNvPr>
            <p:cNvGrpSpPr>
              <a:grpSpLocks noChangeAspect="1"/>
            </p:cNvGrpSpPr>
            <p:nvPr/>
          </p:nvGrpSpPr>
          <p:grpSpPr bwMode="auto">
            <a:xfrm>
              <a:off x="1539" y="2328"/>
              <a:ext cx="826" cy="299"/>
              <a:chOff x="957" y="2652"/>
              <a:chExt cx="806" cy="442"/>
            </a:xfrm>
          </p:grpSpPr>
          <p:sp>
            <p:nvSpPr>
              <p:cNvPr id="175172" name="Rectangle 45">
                <a:extLst>
                  <a:ext uri="{FF2B5EF4-FFF2-40B4-BE49-F238E27FC236}">
                    <a16:creationId xmlns:a16="http://schemas.microsoft.com/office/drawing/2014/main" id="{33FFD7C7-67F5-36AB-DA7D-CDA61080997D}"/>
                  </a:ext>
                </a:extLst>
              </p:cNvPr>
              <p:cNvSpPr>
                <a:spLocks noChangeAspect="1" noChangeArrowheads="1"/>
              </p:cNvSpPr>
              <p:nvPr/>
            </p:nvSpPr>
            <p:spPr bwMode="auto">
              <a:xfrm>
                <a:off x="1000" y="2652"/>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4.0</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73" name="Rectangle 46">
                <a:extLst>
                  <a:ext uri="{FF2B5EF4-FFF2-40B4-BE49-F238E27FC236}">
                    <a16:creationId xmlns:a16="http://schemas.microsoft.com/office/drawing/2014/main" id="{5BA8402A-AFC1-466A-406F-696217AE540C}"/>
                  </a:ext>
                </a:extLst>
              </p:cNvPr>
              <p:cNvSpPr>
                <a:spLocks noChangeAspect="1" noChangeArrowheads="1"/>
              </p:cNvSpPr>
              <p:nvPr/>
            </p:nvSpPr>
            <p:spPr bwMode="auto">
              <a:xfrm>
                <a:off x="957" y="2652"/>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0" name="Group 47">
              <a:extLst>
                <a:ext uri="{FF2B5EF4-FFF2-40B4-BE49-F238E27FC236}">
                  <a16:creationId xmlns:a16="http://schemas.microsoft.com/office/drawing/2014/main" id="{90202B27-D9D8-CE03-29C2-4F898173A8D7}"/>
                </a:ext>
              </a:extLst>
            </p:cNvPr>
            <p:cNvGrpSpPr>
              <a:grpSpLocks noChangeAspect="1"/>
            </p:cNvGrpSpPr>
            <p:nvPr/>
          </p:nvGrpSpPr>
          <p:grpSpPr bwMode="auto">
            <a:xfrm>
              <a:off x="558" y="2627"/>
              <a:ext cx="981" cy="299"/>
              <a:chOff x="0" y="3094"/>
              <a:chExt cx="957" cy="442"/>
            </a:xfrm>
          </p:grpSpPr>
          <p:sp>
            <p:nvSpPr>
              <p:cNvPr id="175170" name="Rectangle 48">
                <a:extLst>
                  <a:ext uri="{FF2B5EF4-FFF2-40B4-BE49-F238E27FC236}">
                    <a16:creationId xmlns:a16="http://schemas.microsoft.com/office/drawing/2014/main" id="{2740C638-017F-DEC4-2DBB-207262D5A8AE}"/>
                  </a:ext>
                </a:extLst>
              </p:cNvPr>
              <p:cNvSpPr>
                <a:spLocks noChangeAspect="1" noChangeArrowheads="1"/>
              </p:cNvSpPr>
              <p:nvPr/>
            </p:nvSpPr>
            <p:spPr bwMode="auto">
              <a:xfrm>
                <a:off x="43" y="3094"/>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-CH(CH</a:t>
                </a:r>
                <a:r>
                  <a:rPr lang="en-US" altLang="en-US" sz="1600" b="1" u="none" baseline="-30000">
                    <a:latin typeface="Arial" panose="020B0604020202020204" pitchFamily="34" charset="0"/>
                    <a:cs typeface="Times New Roman" panose="02020603050405020304" pitchFamily="18" charset="0"/>
                  </a:rPr>
                  <a:t>3</a:t>
                </a:r>
                <a:r>
                  <a:rPr lang="en-US" altLang="en-US" sz="1600" b="1" u="none">
                    <a:latin typeface="Arial" panose="020B0604020202020204" pitchFamily="34" charset="0"/>
                    <a:cs typeface="Times New Roman" panose="02020603050405020304" pitchFamily="18" charset="0"/>
                  </a:rPr>
                  <a:t>)</a:t>
                </a:r>
                <a:r>
                  <a:rPr lang="en-US" altLang="en-US" sz="1600" b="1" u="none" baseline="-30000">
                    <a:latin typeface="Arial" panose="020B0604020202020204" pitchFamily="34" charset="0"/>
                    <a:cs typeface="Times New Roman" panose="02020603050405020304" pitchFamily="18" charset="0"/>
                  </a:rPr>
                  <a:t>2</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71" name="Rectangle 49">
                <a:extLst>
                  <a:ext uri="{FF2B5EF4-FFF2-40B4-BE49-F238E27FC236}">
                    <a16:creationId xmlns:a16="http://schemas.microsoft.com/office/drawing/2014/main" id="{4F91BA8A-52CA-960A-29B5-0D673C27D938}"/>
                  </a:ext>
                </a:extLst>
              </p:cNvPr>
              <p:cNvSpPr>
                <a:spLocks noChangeAspect="1" noChangeArrowheads="1"/>
              </p:cNvSpPr>
              <p:nvPr/>
            </p:nvSpPr>
            <p:spPr bwMode="auto">
              <a:xfrm>
                <a:off x="0" y="3094"/>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1" name="Group 50">
              <a:extLst>
                <a:ext uri="{FF2B5EF4-FFF2-40B4-BE49-F238E27FC236}">
                  <a16:creationId xmlns:a16="http://schemas.microsoft.com/office/drawing/2014/main" id="{9C39AFE6-3040-9B01-C2F0-2434218D1C24}"/>
                </a:ext>
              </a:extLst>
            </p:cNvPr>
            <p:cNvGrpSpPr>
              <a:grpSpLocks noChangeAspect="1"/>
            </p:cNvGrpSpPr>
            <p:nvPr/>
          </p:nvGrpSpPr>
          <p:grpSpPr bwMode="auto">
            <a:xfrm>
              <a:off x="1539" y="2627"/>
              <a:ext cx="826" cy="299"/>
              <a:chOff x="957" y="3094"/>
              <a:chExt cx="806" cy="442"/>
            </a:xfrm>
          </p:grpSpPr>
          <p:sp>
            <p:nvSpPr>
              <p:cNvPr id="175168" name="Rectangle 51">
                <a:extLst>
                  <a:ext uri="{FF2B5EF4-FFF2-40B4-BE49-F238E27FC236}">
                    <a16:creationId xmlns:a16="http://schemas.microsoft.com/office/drawing/2014/main" id="{35EC4C7C-E45E-5B4E-12D9-EE4A0AF0C502}"/>
                  </a:ext>
                </a:extLst>
              </p:cNvPr>
              <p:cNvSpPr>
                <a:spLocks noChangeAspect="1" noChangeArrowheads="1"/>
              </p:cNvSpPr>
              <p:nvPr/>
            </p:nvSpPr>
            <p:spPr bwMode="auto">
              <a:xfrm>
                <a:off x="1000" y="3094"/>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4.6</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69" name="Rectangle 52">
                <a:extLst>
                  <a:ext uri="{FF2B5EF4-FFF2-40B4-BE49-F238E27FC236}">
                    <a16:creationId xmlns:a16="http://schemas.microsoft.com/office/drawing/2014/main" id="{A0CD73A7-D8FA-1C87-97F2-A643E28B7699}"/>
                  </a:ext>
                </a:extLst>
              </p:cNvPr>
              <p:cNvSpPr>
                <a:spLocks noChangeAspect="1" noChangeArrowheads="1"/>
              </p:cNvSpPr>
              <p:nvPr/>
            </p:nvSpPr>
            <p:spPr bwMode="auto">
              <a:xfrm>
                <a:off x="957" y="3094"/>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2" name="Group 53">
              <a:extLst>
                <a:ext uri="{FF2B5EF4-FFF2-40B4-BE49-F238E27FC236}">
                  <a16:creationId xmlns:a16="http://schemas.microsoft.com/office/drawing/2014/main" id="{58095E79-F297-3280-4803-8843E7497E69}"/>
                </a:ext>
              </a:extLst>
            </p:cNvPr>
            <p:cNvGrpSpPr>
              <a:grpSpLocks noChangeAspect="1"/>
            </p:cNvGrpSpPr>
            <p:nvPr/>
          </p:nvGrpSpPr>
          <p:grpSpPr bwMode="auto">
            <a:xfrm>
              <a:off x="558" y="2926"/>
              <a:ext cx="981" cy="299"/>
              <a:chOff x="0" y="3536"/>
              <a:chExt cx="957" cy="442"/>
            </a:xfrm>
          </p:grpSpPr>
          <p:sp>
            <p:nvSpPr>
              <p:cNvPr id="175166" name="Rectangle 54">
                <a:extLst>
                  <a:ext uri="{FF2B5EF4-FFF2-40B4-BE49-F238E27FC236}">
                    <a16:creationId xmlns:a16="http://schemas.microsoft.com/office/drawing/2014/main" id="{3B94F571-F4E1-E107-2EE1-AC2EFF88F2CC}"/>
                  </a:ext>
                </a:extLst>
              </p:cNvPr>
              <p:cNvSpPr>
                <a:spLocks noChangeAspect="1" noChangeArrowheads="1"/>
              </p:cNvSpPr>
              <p:nvPr/>
            </p:nvSpPr>
            <p:spPr bwMode="auto">
              <a:xfrm>
                <a:off x="43" y="3536"/>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-C(CH</a:t>
                </a:r>
                <a:r>
                  <a:rPr lang="en-US" altLang="en-US" sz="1600" b="1" u="none" baseline="-30000">
                    <a:latin typeface="Arial" panose="020B0604020202020204" pitchFamily="34" charset="0"/>
                    <a:cs typeface="Times New Roman" panose="02020603050405020304" pitchFamily="18" charset="0"/>
                  </a:rPr>
                  <a:t>3</a:t>
                </a:r>
                <a:r>
                  <a:rPr lang="en-US" altLang="en-US" sz="1600" b="1" u="none">
                    <a:latin typeface="Arial" panose="020B0604020202020204" pitchFamily="34" charset="0"/>
                    <a:cs typeface="Times New Roman" panose="02020603050405020304" pitchFamily="18" charset="0"/>
                  </a:rPr>
                  <a:t>)</a:t>
                </a:r>
                <a:r>
                  <a:rPr lang="en-US" altLang="en-US" sz="1600" b="1" u="none" baseline="-30000">
                    <a:latin typeface="Arial" panose="020B0604020202020204" pitchFamily="34" charset="0"/>
                    <a:cs typeface="Times New Roman" panose="02020603050405020304" pitchFamily="18" charset="0"/>
                  </a:rPr>
                  <a:t>3</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67" name="Rectangle 55">
                <a:extLst>
                  <a:ext uri="{FF2B5EF4-FFF2-40B4-BE49-F238E27FC236}">
                    <a16:creationId xmlns:a16="http://schemas.microsoft.com/office/drawing/2014/main" id="{EF56A9CD-86CA-0FA7-FAFC-FCD80E29514A}"/>
                  </a:ext>
                </a:extLst>
              </p:cNvPr>
              <p:cNvSpPr>
                <a:spLocks noChangeAspect="1" noChangeArrowheads="1"/>
              </p:cNvSpPr>
              <p:nvPr/>
            </p:nvSpPr>
            <p:spPr bwMode="auto">
              <a:xfrm>
                <a:off x="0" y="3536"/>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3" name="Group 56">
              <a:extLst>
                <a:ext uri="{FF2B5EF4-FFF2-40B4-BE49-F238E27FC236}">
                  <a16:creationId xmlns:a16="http://schemas.microsoft.com/office/drawing/2014/main" id="{761F6A94-A12E-49D1-B63C-8BFEDC3DDB87}"/>
                </a:ext>
              </a:extLst>
            </p:cNvPr>
            <p:cNvGrpSpPr>
              <a:grpSpLocks noChangeAspect="1"/>
            </p:cNvGrpSpPr>
            <p:nvPr/>
          </p:nvGrpSpPr>
          <p:grpSpPr bwMode="auto">
            <a:xfrm>
              <a:off x="1539" y="2926"/>
              <a:ext cx="826" cy="299"/>
              <a:chOff x="957" y="3536"/>
              <a:chExt cx="806" cy="442"/>
            </a:xfrm>
          </p:grpSpPr>
          <p:sp>
            <p:nvSpPr>
              <p:cNvPr id="175164" name="Rectangle 57">
                <a:extLst>
                  <a:ext uri="{FF2B5EF4-FFF2-40B4-BE49-F238E27FC236}">
                    <a16:creationId xmlns:a16="http://schemas.microsoft.com/office/drawing/2014/main" id="{3832AB2D-2A07-F196-69E4-CA987B0B42BC}"/>
                  </a:ext>
                </a:extLst>
              </p:cNvPr>
              <p:cNvSpPr>
                <a:spLocks noChangeAspect="1" noChangeArrowheads="1"/>
              </p:cNvSpPr>
              <p:nvPr/>
            </p:nvSpPr>
            <p:spPr bwMode="auto">
              <a:xfrm>
                <a:off x="1000" y="3536"/>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11.4</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65" name="Rectangle 58">
                <a:extLst>
                  <a:ext uri="{FF2B5EF4-FFF2-40B4-BE49-F238E27FC236}">
                    <a16:creationId xmlns:a16="http://schemas.microsoft.com/office/drawing/2014/main" id="{F30F4823-FF4D-E7E7-F9F8-84835E76B6F4}"/>
                  </a:ext>
                </a:extLst>
              </p:cNvPr>
              <p:cNvSpPr>
                <a:spLocks noChangeAspect="1" noChangeArrowheads="1"/>
              </p:cNvSpPr>
              <p:nvPr/>
            </p:nvSpPr>
            <p:spPr bwMode="auto">
              <a:xfrm>
                <a:off x="957" y="3536"/>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4" name="Group 59">
              <a:extLst>
                <a:ext uri="{FF2B5EF4-FFF2-40B4-BE49-F238E27FC236}">
                  <a16:creationId xmlns:a16="http://schemas.microsoft.com/office/drawing/2014/main" id="{CD60AE6A-634A-B447-6381-BD5065CE9C85}"/>
                </a:ext>
              </a:extLst>
            </p:cNvPr>
            <p:cNvGrpSpPr>
              <a:grpSpLocks noChangeAspect="1"/>
            </p:cNvGrpSpPr>
            <p:nvPr/>
          </p:nvGrpSpPr>
          <p:grpSpPr bwMode="auto">
            <a:xfrm>
              <a:off x="558" y="3225"/>
              <a:ext cx="981" cy="298"/>
              <a:chOff x="0" y="3978"/>
              <a:chExt cx="957" cy="442"/>
            </a:xfrm>
          </p:grpSpPr>
          <p:sp>
            <p:nvSpPr>
              <p:cNvPr id="175162" name="Rectangle 60">
                <a:extLst>
                  <a:ext uri="{FF2B5EF4-FFF2-40B4-BE49-F238E27FC236}">
                    <a16:creationId xmlns:a16="http://schemas.microsoft.com/office/drawing/2014/main" id="{17F0C7A0-A5F9-3654-4F8E-A7B21CBF3F1E}"/>
                  </a:ext>
                </a:extLst>
              </p:cNvPr>
              <p:cNvSpPr>
                <a:spLocks noChangeAspect="1" noChangeArrowheads="1"/>
              </p:cNvSpPr>
              <p:nvPr/>
            </p:nvSpPr>
            <p:spPr bwMode="auto">
              <a:xfrm>
                <a:off x="43" y="3978"/>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a:t>
                </a:r>
                <a:r>
                  <a:rPr lang="en-US" altLang="en-US" sz="1600" b="1" u="none" baseline="-30000">
                    <a:latin typeface="Arial" panose="020B0604020202020204" pitchFamily="34" charset="0"/>
                    <a:cs typeface="Times New Roman" panose="02020603050405020304" pitchFamily="18" charset="0"/>
                  </a:rPr>
                  <a:t>6</a:t>
                </a:r>
                <a:r>
                  <a:rPr lang="en-US" altLang="en-US" sz="1600" b="1" u="none">
                    <a:latin typeface="Arial" panose="020B0604020202020204" pitchFamily="34" charset="0"/>
                    <a:cs typeface="Times New Roman" panose="02020603050405020304" pitchFamily="18" charset="0"/>
                  </a:rPr>
                  <a:t>H</a:t>
                </a:r>
                <a:r>
                  <a:rPr lang="en-US" altLang="en-US" sz="1600" b="1" u="none" baseline="-30000">
                    <a:latin typeface="Arial" panose="020B0604020202020204" pitchFamily="34" charset="0"/>
                    <a:cs typeface="Times New Roman" panose="02020603050405020304" pitchFamily="18" charset="0"/>
                  </a:rPr>
                  <a:t>5</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63" name="Rectangle 61">
                <a:extLst>
                  <a:ext uri="{FF2B5EF4-FFF2-40B4-BE49-F238E27FC236}">
                    <a16:creationId xmlns:a16="http://schemas.microsoft.com/office/drawing/2014/main" id="{75C38A45-3836-0609-8D33-7531DD0C8346}"/>
                  </a:ext>
                </a:extLst>
              </p:cNvPr>
              <p:cNvSpPr>
                <a:spLocks noChangeAspect="1" noChangeArrowheads="1"/>
              </p:cNvSpPr>
              <p:nvPr/>
            </p:nvSpPr>
            <p:spPr bwMode="auto">
              <a:xfrm>
                <a:off x="0" y="3978"/>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5" name="Group 62">
              <a:extLst>
                <a:ext uri="{FF2B5EF4-FFF2-40B4-BE49-F238E27FC236}">
                  <a16:creationId xmlns:a16="http://schemas.microsoft.com/office/drawing/2014/main" id="{7BB2FE7B-6B96-D969-1554-C89D75181E3E}"/>
                </a:ext>
              </a:extLst>
            </p:cNvPr>
            <p:cNvGrpSpPr>
              <a:grpSpLocks noChangeAspect="1"/>
            </p:cNvGrpSpPr>
            <p:nvPr/>
          </p:nvGrpSpPr>
          <p:grpSpPr bwMode="auto">
            <a:xfrm>
              <a:off x="1539" y="3225"/>
              <a:ext cx="826" cy="298"/>
              <a:chOff x="957" y="3978"/>
              <a:chExt cx="806" cy="442"/>
            </a:xfrm>
          </p:grpSpPr>
          <p:sp>
            <p:nvSpPr>
              <p:cNvPr id="175160" name="Rectangle 63">
                <a:extLst>
                  <a:ext uri="{FF2B5EF4-FFF2-40B4-BE49-F238E27FC236}">
                    <a16:creationId xmlns:a16="http://schemas.microsoft.com/office/drawing/2014/main" id="{D8035DED-AFC8-A01D-64D8-D191F378C83F}"/>
                  </a:ext>
                </a:extLst>
              </p:cNvPr>
              <p:cNvSpPr>
                <a:spLocks noChangeAspect="1" noChangeArrowheads="1"/>
              </p:cNvSpPr>
              <p:nvPr/>
            </p:nvSpPr>
            <p:spPr bwMode="auto">
              <a:xfrm>
                <a:off x="1000" y="3978"/>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6.3</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61" name="Rectangle 64">
                <a:extLst>
                  <a:ext uri="{FF2B5EF4-FFF2-40B4-BE49-F238E27FC236}">
                    <a16:creationId xmlns:a16="http://schemas.microsoft.com/office/drawing/2014/main" id="{99A5BF28-7CBF-251D-52E4-150B837CA57C}"/>
                  </a:ext>
                </a:extLst>
              </p:cNvPr>
              <p:cNvSpPr>
                <a:spLocks noChangeAspect="1" noChangeArrowheads="1"/>
              </p:cNvSpPr>
              <p:nvPr/>
            </p:nvSpPr>
            <p:spPr bwMode="auto">
              <a:xfrm>
                <a:off x="957" y="3978"/>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6" name="Group 65">
              <a:extLst>
                <a:ext uri="{FF2B5EF4-FFF2-40B4-BE49-F238E27FC236}">
                  <a16:creationId xmlns:a16="http://schemas.microsoft.com/office/drawing/2014/main" id="{6AC8D1DB-7B88-BD5B-05AB-39720D32450E}"/>
                </a:ext>
              </a:extLst>
            </p:cNvPr>
            <p:cNvGrpSpPr>
              <a:grpSpLocks noChangeAspect="1"/>
            </p:cNvGrpSpPr>
            <p:nvPr/>
          </p:nvGrpSpPr>
          <p:grpSpPr bwMode="auto">
            <a:xfrm>
              <a:off x="558" y="3523"/>
              <a:ext cx="981" cy="299"/>
              <a:chOff x="0" y="4420"/>
              <a:chExt cx="957" cy="442"/>
            </a:xfrm>
          </p:grpSpPr>
          <p:sp>
            <p:nvSpPr>
              <p:cNvPr id="175158" name="Rectangle 66">
                <a:extLst>
                  <a:ext uri="{FF2B5EF4-FFF2-40B4-BE49-F238E27FC236}">
                    <a16:creationId xmlns:a16="http://schemas.microsoft.com/office/drawing/2014/main" id="{DE060C8E-461A-05F4-6CFE-7CE5F1530EB7}"/>
                  </a:ext>
                </a:extLst>
              </p:cNvPr>
              <p:cNvSpPr>
                <a:spLocks noChangeAspect="1" noChangeArrowheads="1"/>
              </p:cNvSpPr>
              <p:nvPr/>
            </p:nvSpPr>
            <p:spPr bwMode="auto">
              <a:xfrm>
                <a:off x="43" y="4420"/>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-COOH</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59" name="Rectangle 67">
                <a:extLst>
                  <a:ext uri="{FF2B5EF4-FFF2-40B4-BE49-F238E27FC236}">
                    <a16:creationId xmlns:a16="http://schemas.microsoft.com/office/drawing/2014/main" id="{8AF7ADDD-5881-4A83-2D66-99993F9024E4}"/>
                  </a:ext>
                </a:extLst>
              </p:cNvPr>
              <p:cNvSpPr>
                <a:spLocks noChangeAspect="1" noChangeArrowheads="1"/>
              </p:cNvSpPr>
              <p:nvPr/>
            </p:nvSpPr>
            <p:spPr bwMode="auto">
              <a:xfrm>
                <a:off x="0" y="4420"/>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7" name="Group 68">
              <a:extLst>
                <a:ext uri="{FF2B5EF4-FFF2-40B4-BE49-F238E27FC236}">
                  <a16:creationId xmlns:a16="http://schemas.microsoft.com/office/drawing/2014/main" id="{6B34237B-E837-C258-2121-B08B82AED79C}"/>
                </a:ext>
              </a:extLst>
            </p:cNvPr>
            <p:cNvGrpSpPr>
              <a:grpSpLocks noChangeAspect="1"/>
            </p:cNvGrpSpPr>
            <p:nvPr/>
          </p:nvGrpSpPr>
          <p:grpSpPr bwMode="auto">
            <a:xfrm>
              <a:off x="1539" y="3523"/>
              <a:ext cx="826" cy="299"/>
              <a:chOff x="957" y="4420"/>
              <a:chExt cx="806" cy="442"/>
            </a:xfrm>
          </p:grpSpPr>
          <p:sp>
            <p:nvSpPr>
              <p:cNvPr id="175156" name="Rectangle 69">
                <a:extLst>
                  <a:ext uri="{FF2B5EF4-FFF2-40B4-BE49-F238E27FC236}">
                    <a16:creationId xmlns:a16="http://schemas.microsoft.com/office/drawing/2014/main" id="{3D0708C0-8057-D748-FFE9-BF4CBE3E0201}"/>
                  </a:ext>
                </a:extLst>
              </p:cNvPr>
              <p:cNvSpPr>
                <a:spLocks noChangeAspect="1" noChangeArrowheads="1"/>
              </p:cNvSpPr>
              <p:nvPr/>
            </p:nvSpPr>
            <p:spPr bwMode="auto">
              <a:xfrm>
                <a:off x="1000" y="4420"/>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2.9</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57" name="Rectangle 70">
                <a:extLst>
                  <a:ext uri="{FF2B5EF4-FFF2-40B4-BE49-F238E27FC236}">
                    <a16:creationId xmlns:a16="http://schemas.microsoft.com/office/drawing/2014/main" id="{27A052CA-EEF9-3138-D644-90408B0C9687}"/>
                  </a:ext>
                </a:extLst>
              </p:cNvPr>
              <p:cNvSpPr>
                <a:spLocks noChangeAspect="1" noChangeArrowheads="1"/>
              </p:cNvSpPr>
              <p:nvPr/>
            </p:nvSpPr>
            <p:spPr bwMode="auto">
              <a:xfrm>
                <a:off x="957" y="4420"/>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8" name="Group 71">
              <a:extLst>
                <a:ext uri="{FF2B5EF4-FFF2-40B4-BE49-F238E27FC236}">
                  <a16:creationId xmlns:a16="http://schemas.microsoft.com/office/drawing/2014/main" id="{000B2C9E-D191-B023-19B0-8BD0BC8E23E3}"/>
                </a:ext>
              </a:extLst>
            </p:cNvPr>
            <p:cNvGrpSpPr>
              <a:grpSpLocks noChangeAspect="1"/>
            </p:cNvGrpSpPr>
            <p:nvPr/>
          </p:nvGrpSpPr>
          <p:grpSpPr bwMode="auto">
            <a:xfrm>
              <a:off x="558" y="3822"/>
              <a:ext cx="981" cy="299"/>
              <a:chOff x="0" y="4862"/>
              <a:chExt cx="957" cy="442"/>
            </a:xfrm>
          </p:grpSpPr>
          <p:sp>
            <p:nvSpPr>
              <p:cNvPr id="175154" name="Rectangle 72">
                <a:extLst>
                  <a:ext uri="{FF2B5EF4-FFF2-40B4-BE49-F238E27FC236}">
                    <a16:creationId xmlns:a16="http://schemas.microsoft.com/office/drawing/2014/main" id="{FCF164BA-20C6-90F6-DBE4-E25DE9D7A005}"/>
                  </a:ext>
                </a:extLst>
              </p:cNvPr>
              <p:cNvSpPr>
                <a:spLocks noChangeAspect="1" noChangeArrowheads="1"/>
              </p:cNvSpPr>
              <p:nvPr/>
            </p:nvSpPr>
            <p:spPr bwMode="auto">
              <a:xfrm>
                <a:off x="43" y="4862"/>
                <a:ext cx="8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latin typeface="Arial" panose="020B0604020202020204" pitchFamily="34" charset="0"/>
                    <a:cs typeface="Times New Roman" panose="02020603050405020304" pitchFamily="18" charset="0"/>
                  </a:rPr>
                  <a:t>-CN</a:t>
                </a:r>
                <a:endParaRPr lang="en-US" altLang="en-US" sz="1200" u="none">
                  <a:latin typeface="Times New Roman" panose="02020603050405020304" pitchFamily="18" charset="0"/>
                  <a:cs typeface="Times New Roman" panose="02020603050405020304" pitchFamily="18" charset="0"/>
                </a:endParaRPr>
              </a:p>
              <a:p>
                <a:pPr>
                  <a:spcBef>
                    <a:spcPct val="0"/>
                  </a:spcBef>
                </a:pPr>
                <a:endParaRPr lang="en-US" altLang="en-US" u="none">
                  <a:latin typeface="Times New Roman" panose="02020603050405020304" pitchFamily="18" charset="0"/>
                </a:endParaRPr>
              </a:p>
            </p:txBody>
          </p:sp>
          <p:sp>
            <p:nvSpPr>
              <p:cNvPr id="175155" name="Rectangle 73">
                <a:extLst>
                  <a:ext uri="{FF2B5EF4-FFF2-40B4-BE49-F238E27FC236}">
                    <a16:creationId xmlns:a16="http://schemas.microsoft.com/office/drawing/2014/main" id="{8D626708-7F04-324C-858F-69E136FD72A4}"/>
                  </a:ext>
                </a:extLst>
              </p:cNvPr>
              <p:cNvSpPr>
                <a:spLocks noChangeAspect="1" noChangeArrowheads="1"/>
              </p:cNvSpPr>
              <p:nvPr/>
            </p:nvSpPr>
            <p:spPr bwMode="auto">
              <a:xfrm>
                <a:off x="0" y="4862"/>
                <a:ext cx="95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grpSp>
          <p:nvGrpSpPr>
            <p:cNvPr id="175149" name="Group 74">
              <a:extLst>
                <a:ext uri="{FF2B5EF4-FFF2-40B4-BE49-F238E27FC236}">
                  <a16:creationId xmlns:a16="http://schemas.microsoft.com/office/drawing/2014/main" id="{A4B8E062-BB9C-5A42-E8E4-A886CAB9D457}"/>
                </a:ext>
              </a:extLst>
            </p:cNvPr>
            <p:cNvGrpSpPr>
              <a:grpSpLocks noChangeAspect="1"/>
            </p:cNvGrpSpPr>
            <p:nvPr/>
          </p:nvGrpSpPr>
          <p:grpSpPr bwMode="auto">
            <a:xfrm>
              <a:off x="1539" y="3822"/>
              <a:ext cx="826" cy="299"/>
              <a:chOff x="957" y="4862"/>
              <a:chExt cx="806" cy="442"/>
            </a:xfrm>
          </p:grpSpPr>
          <p:sp>
            <p:nvSpPr>
              <p:cNvPr id="175152" name="Rectangle 75">
                <a:extLst>
                  <a:ext uri="{FF2B5EF4-FFF2-40B4-BE49-F238E27FC236}">
                    <a16:creationId xmlns:a16="http://schemas.microsoft.com/office/drawing/2014/main" id="{4BB08F62-2D92-2D54-F599-19861A72911E}"/>
                  </a:ext>
                </a:extLst>
              </p:cNvPr>
              <p:cNvSpPr>
                <a:spLocks noChangeAspect="1" noChangeArrowheads="1"/>
              </p:cNvSpPr>
              <p:nvPr/>
            </p:nvSpPr>
            <p:spPr bwMode="auto">
              <a:xfrm>
                <a:off x="1000" y="4862"/>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600" b="1" u="none">
                    <a:latin typeface="Arial" panose="020B0604020202020204" pitchFamily="34" charset="0"/>
                    <a:cs typeface="Times New Roman" panose="02020603050405020304" pitchFamily="18" charset="0"/>
                  </a:rPr>
                  <a:t>0.4</a:t>
                </a:r>
                <a:endParaRPr lang="en-US" altLang="en-US" sz="1200" u="none">
                  <a:latin typeface="Times New Roman" panose="02020603050405020304" pitchFamily="18" charset="0"/>
                  <a:cs typeface="Times New Roman" panose="02020603050405020304" pitchFamily="18" charset="0"/>
                </a:endParaRPr>
              </a:p>
              <a:p>
                <a:pPr algn="ctr">
                  <a:spcBef>
                    <a:spcPct val="0"/>
                  </a:spcBef>
                </a:pPr>
                <a:endParaRPr lang="en-US" altLang="en-US" u="none">
                  <a:latin typeface="Times New Roman" panose="02020603050405020304" pitchFamily="18" charset="0"/>
                </a:endParaRPr>
              </a:p>
            </p:txBody>
          </p:sp>
          <p:sp>
            <p:nvSpPr>
              <p:cNvPr id="175153" name="Rectangle 76">
                <a:extLst>
                  <a:ext uri="{FF2B5EF4-FFF2-40B4-BE49-F238E27FC236}">
                    <a16:creationId xmlns:a16="http://schemas.microsoft.com/office/drawing/2014/main" id="{40F870AF-0038-7C5E-8381-DAA7CAA578A0}"/>
                  </a:ext>
                </a:extLst>
              </p:cNvPr>
              <p:cNvSpPr>
                <a:spLocks noChangeAspect="1" noChangeArrowheads="1"/>
              </p:cNvSpPr>
              <p:nvPr/>
            </p:nvSpPr>
            <p:spPr bwMode="auto">
              <a:xfrm>
                <a:off x="957" y="4862"/>
                <a:ext cx="80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pSp>
        <p:sp>
          <p:nvSpPr>
            <p:cNvPr id="175150" name="Rectangle 77">
              <a:extLst>
                <a:ext uri="{FF2B5EF4-FFF2-40B4-BE49-F238E27FC236}">
                  <a16:creationId xmlns:a16="http://schemas.microsoft.com/office/drawing/2014/main" id="{61AD9B8A-AFB3-A124-2A48-A59889830F43}"/>
                </a:ext>
              </a:extLst>
            </p:cNvPr>
            <p:cNvSpPr>
              <a:spLocks noChangeArrowheads="1"/>
            </p:cNvSpPr>
            <p:nvPr/>
          </p:nvSpPr>
          <p:spPr bwMode="auto">
            <a:xfrm>
              <a:off x="537" y="531"/>
              <a:ext cx="1847" cy="358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75151" name="Line 78">
              <a:extLst>
                <a:ext uri="{FF2B5EF4-FFF2-40B4-BE49-F238E27FC236}">
                  <a16:creationId xmlns:a16="http://schemas.microsoft.com/office/drawing/2014/main" id="{AFCC2EBD-0201-F946-C457-BABF15A36590}"/>
                </a:ext>
              </a:extLst>
            </p:cNvPr>
            <p:cNvSpPr>
              <a:spLocks noChangeShapeType="1"/>
            </p:cNvSpPr>
            <p:nvPr/>
          </p:nvSpPr>
          <p:spPr bwMode="auto">
            <a:xfrm>
              <a:off x="569" y="823"/>
              <a:ext cx="17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5110" name="Group 79">
            <a:extLst>
              <a:ext uri="{FF2B5EF4-FFF2-40B4-BE49-F238E27FC236}">
                <a16:creationId xmlns:a16="http://schemas.microsoft.com/office/drawing/2014/main" id="{A140F50B-E991-B4CC-D850-B462CEC287BD}"/>
              </a:ext>
            </a:extLst>
          </p:cNvPr>
          <p:cNvGrpSpPr>
            <a:grpSpLocks/>
          </p:cNvGrpSpPr>
          <p:nvPr/>
        </p:nvGrpSpPr>
        <p:grpSpPr bwMode="auto">
          <a:xfrm>
            <a:off x="1400175" y="1414463"/>
            <a:ext cx="2532063" cy="1881187"/>
            <a:chOff x="1986" y="3207"/>
            <a:chExt cx="1379" cy="875"/>
          </a:xfrm>
        </p:grpSpPr>
        <p:sp>
          <p:nvSpPr>
            <p:cNvPr id="175112" name="Freeform 80">
              <a:extLst>
                <a:ext uri="{FF2B5EF4-FFF2-40B4-BE49-F238E27FC236}">
                  <a16:creationId xmlns:a16="http://schemas.microsoft.com/office/drawing/2014/main" id="{26BDC553-3BE6-8388-A022-43B2BE3389F9}"/>
                </a:ext>
              </a:extLst>
            </p:cNvPr>
            <p:cNvSpPr>
              <a:spLocks/>
            </p:cNvSpPr>
            <p:nvPr/>
          </p:nvSpPr>
          <p:spPr bwMode="auto">
            <a:xfrm>
              <a:off x="2949" y="3634"/>
              <a:ext cx="254" cy="433"/>
            </a:xfrm>
            <a:custGeom>
              <a:avLst/>
              <a:gdLst>
                <a:gd name="T0" fmla="*/ 235 w 254"/>
                <a:gd name="T1" fmla="*/ 11 h 433"/>
                <a:gd name="T2" fmla="*/ 249 w 254"/>
                <a:gd name="T3" fmla="*/ 0 h 433"/>
                <a:gd name="T4" fmla="*/ 254 w 254"/>
                <a:gd name="T5" fmla="*/ 3 h 433"/>
                <a:gd name="T6" fmla="*/ 6 w 254"/>
                <a:gd name="T7" fmla="*/ 433 h 433"/>
                <a:gd name="T8" fmla="*/ 0 w 254"/>
                <a:gd name="T9" fmla="*/ 419 h 433"/>
                <a:gd name="T10" fmla="*/ 235 w 254"/>
                <a:gd name="T11" fmla="*/ 11 h 433"/>
                <a:gd name="T12" fmla="*/ 0 60000 65536"/>
                <a:gd name="T13" fmla="*/ 0 60000 65536"/>
                <a:gd name="T14" fmla="*/ 0 60000 65536"/>
                <a:gd name="T15" fmla="*/ 0 60000 65536"/>
                <a:gd name="T16" fmla="*/ 0 60000 65536"/>
                <a:gd name="T17" fmla="*/ 0 60000 65536"/>
                <a:gd name="T18" fmla="*/ 0 w 254"/>
                <a:gd name="T19" fmla="*/ 0 h 433"/>
                <a:gd name="T20" fmla="*/ 254 w 254"/>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254" h="433">
                  <a:moveTo>
                    <a:pt x="235" y="11"/>
                  </a:moveTo>
                  <a:lnTo>
                    <a:pt x="249" y="0"/>
                  </a:lnTo>
                  <a:lnTo>
                    <a:pt x="254" y="3"/>
                  </a:lnTo>
                  <a:lnTo>
                    <a:pt x="6" y="433"/>
                  </a:lnTo>
                  <a:lnTo>
                    <a:pt x="0" y="419"/>
                  </a:lnTo>
                  <a:lnTo>
                    <a:pt x="235" y="11"/>
                  </a:lnTo>
                  <a:close/>
                </a:path>
              </a:pathLst>
            </a:custGeom>
            <a:solidFill>
              <a:srgbClr val="000000"/>
            </a:solidFill>
            <a:ln w="19050" cmpd="sng">
              <a:solidFill>
                <a:srgbClr val="000000"/>
              </a:solidFill>
              <a:round/>
              <a:headEnd/>
              <a:tailEnd/>
            </a:ln>
          </p:spPr>
          <p:txBody>
            <a:bodyPr/>
            <a:lstStyle/>
            <a:p>
              <a:endParaRPr lang="en-US"/>
            </a:p>
          </p:txBody>
        </p:sp>
        <p:sp>
          <p:nvSpPr>
            <p:cNvPr id="175113" name="Freeform 81">
              <a:extLst>
                <a:ext uri="{FF2B5EF4-FFF2-40B4-BE49-F238E27FC236}">
                  <a16:creationId xmlns:a16="http://schemas.microsoft.com/office/drawing/2014/main" id="{1853DBF0-317D-D8D6-0E5F-9D3CEEFF0434}"/>
                </a:ext>
              </a:extLst>
            </p:cNvPr>
            <p:cNvSpPr>
              <a:spLocks/>
            </p:cNvSpPr>
            <p:nvPr/>
          </p:nvSpPr>
          <p:spPr bwMode="auto">
            <a:xfrm>
              <a:off x="2723" y="3629"/>
              <a:ext cx="475" cy="147"/>
            </a:xfrm>
            <a:custGeom>
              <a:avLst/>
              <a:gdLst>
                <a:gd name="T0" fmla="*/ 0 w 475"/>
                <a:gd name="T1" fmla="*/ 147 h 147"/>
                <a:gd name="T2" fmla="*/ 0 w 475"/>
                <a:gd name="T3" fmla="*/ 133 h 147"/>
                <a:gd name="T4" fmla="*/ 467 w 475"/>
                <a:gd name="T5" fmla="*/ 0 h 147"/>
                <a:gd name="T6" fmla="*/ 475 w 475"/>
                <a:gd name="T7" fmla="*/ 5 h 147"/>
                <a:gd name="T8" fmla="*/ 461 w 475"/>
                <a:gd name="T9" fmla="*/ 16 h 147"/>
                <a:gd name="T10" fmla="*/ 0 w 475"/>
                <a:gd name="T11" fmla="*/ 147 h 147"/>
                <a:gd name="T12" fmla="*/ 0 60000 65536"/>
                <a:gd name="T13" fmla="*/ 0 60000 65536"/>
                <a:gd name="T14" fmla="*/ 0 60000 65536"/>
                <a:gd name="T15" fmla="*/ 0 60000 65536"/>
                <a:gd name="T16" fmla="*/ 0 60000 65536"/>
                <a:gd name="T17" fmla="*/ 0 60000 65536"/>
                <a:gd name="T18" fmla="*/ 0 w 475"/>
                <a:gd name="T19" fmla="*/ 0 h 147"/>
                <a:gd name="T20" fmla="*/ 475 w 475"/>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475" h="147">
                  <a:moveTo>
                    <a:pt x="0" y="147"/>
                  </a:moveTo>
                  <a:lnTo>
                    <a:pt x="0" y="133"/>
                  </a:lnTo>
                  <a:lnTo>
                    <a:pt x="467" y="0"/>
                  </a:lnTo>
                  <a:lnTo>
                    <a:pt x="475" y="5"/>
                  </a:lnTo>
                  <a:lnTo>
                    <a:pt x="461" y="16"/>
                  </a:lnTo>
                  <a:lnTo>
                    <a:pt x="0" y="147"/>
                  </a:lnTo>
                  <a:close/>
                </a:path>
              </a:pathLst>
            </a:custGeom>
            <a:solidFill>
              <a:srgbClr val="000000"/>
            </a:solidFill>
            <a:ln w="19050" cmpd="sng">
              <a:solidFill>
                <a:srgbClr val="000000"/>
              </a:solidFill>
              <a:round/>
              <a:headEnd/>
              <a:tailEnd/>
            </a:ln>
          </p:spPr>
          <p:txBody>
            <a:bodyPr/>
            <a:lstStyle/>
            <a:p>
              <a:endParaRPr lang="en-US"/>
            </a:p>
          </p:txBody>
        </p:sp>
        <p:sp>
          <p:nvSpPr>
            <p:cNvPr id="175114" name="Freeform 82">
              <a:extLst>
                <a:ext uri="{FF2B5EF4-FFF2-40B4-BE49-F238E27FC236}">
                  <a16:creationId xmlns:a16="http://schemas.microsoft.com/office/drawing/2014/main" id="{B3C5D415-3ACE-481F-7818-8686C9A88F6A}"/>
                </a:ext>
              </a:extLst>
            </p:cNvPr>
            <p:cNvSpPr>
              <a:spLocks/>
            </p:cNvSpPr>
            <p:nvPr/>
          </p:nvSpPr>
          <p:spPr bwMode="auto">
            <a:xfrm>
              <a:off x="2246" y="3639"/>
              <a:ext cx="477" cy="137"/>
            </a:xfrm>
            <a:custGeom>
              <a:avLst/>
              <a:gdLst>
                <a:gd name="T0" fmla="*/ 4 w 477"/>
                <a:gd name="T1" fmla="*/ 12 h 137"/>
                <a:gd name="T2" fmla="*/ 0 w 477"/>
                <a:gd name="T3" fmla="*/ 4 h 137"/>
                <a:gd name="T4" fmla="*/ 7 w 477"/>
                <a:gd name="T5" fmla="*/ 0 h 137"/>
                <a:gd name="T6" fmla="*/ 477 w 477"/>
                <a:gd name="T7" fmla="*/ 123 h 137"/>
                <a:gd name="T8" fmla="*/ 477 w 477"/>
                <a:gd name="T9" fmla="*/ 137 h 137"/>
                <a:gd name="T10" fmla="*/ 4 w 477"/>
                <a:gd name="T11" fmla="*/ 12 h 137"/>
                <a:gd name="T12" fmla="*/ 0 60000 65536"/>
                <a:gd name="T13" fmla="*/ 0 60000 65536"/>
                <a:gd name="T14" fmla="*/ 0 60000 65536"/>
                <a:gd name="T15" fmla="*/ 0 60000 65536"/>
                <a:gd name="T16" fmla="*/ 0 60000 65536"/>
                <a:gd name="T17" fmla="*/ 0 60000 65536"/>
                <a:gd name="T18" fmla="*/ 0 w 477"/>
                <a:gd name="T19" fmla="*/ 0 h 137"/>
                <a:gd name="T20" fmla="*/ 477 w 477"/>
                <a:gd name="T21" fmla="*/ 137 h 137"/>
              </a:gdLst>
              <a:ahLst/>
              <a:cxnLst>
                <a:cxn ang="T12">
                  <a:pos x="T0" y="T1"/>
                </a:cxn>
                <a:cxn ang="T13">
                  <a:pos x="T2" y="T3"/>
                </a:cxn>
                <a:cxn ang="T14">
                  <a:pos x="T4" y="T5"/>
                </a:cxn>
                <a:cxn ang="T15">
                  <a:pos x="T6" y="T7"/>
                </a:cxn>
                <a:cxn ang="T16">
                  <a:pos x="T8" y="T9"/>
                </a:cxn>
                <a:cxn ang="T17">
                  <a:pos x="T10" y="T11"/>
                </a:cxn>
              </a:cxnLst>
              <a:rect l="T18" t="T19" r="T20" b="T21"/>
              <a:pathLst>
                <a:path w="477" h="137">
                  <a:moveTo>
                    <a:pt x="4" y="12"/>
                  </a:moveTo>
                  <a:lnTo>
                    <a:pt x="0" y="4"/>
                  </a:lnTo>
                  <a:lnTo>
                    <a:pt x="7" y="0"/>
                  </a:lnTo>
                  <a:lnTo>
                    <a:pt x="477" y="123"/>
                  </a:lnTo>
                  <a:lnTo>
                    <a:pt x="477" y="137"/>
                  </a:lnTo>
                  <a:lnTo>
                    <a:pt x="4" y="12"/>
                  </a:lnTo>
                  <a:close/>
                </a:path>
              </a:pathLst>
            </a:custGeom>
            <a:solidFill>
              <a:srgbClr val="000000"/>
            </a:solidFill>
            <a:ln w="19050" cmpd="sng">
              <a:solidFill>
                <a:srgbClr val="000000"/>
              </a:solidFill>
              <a:round/>
              <a:headEnd/>
              <a:tailEnd/>
            </a:ln>
          </p:spPr>
          <p:txBody>
            <a:bodyPr/>
            <a:lstStyle/>
            <a:p>
              <a:endParaRPr lang="en-US"/>
            </a:p>
          </p:txBody>
        </p:sp>
        <p:sp>
          <p:nvSpPr>
            <p:cNvPr id="175115" name="Freeform 83">
              <a:extLst>
                <a:ext uri="{FF2B5EF4-FFF2-40B4-BE49-F238E27FC236}">
                  <a16:creationId xmlns:a16="http://schemas.microsoft.com/office/drawing/2014/main" id="{E2FE3B8E-5C26-7E1E-995A-FFE25BE0529C}"/>
                </a:ext>
              </a:extLst>
            </p:cNvPr>
            <p:cNvSpPr>
              <a:spLocks/>
            </p:cNvSpPr>
            <p:nvPr/>
          </p:nvSpPr>
          <p:spPr bwMode="auto">
            <a:xfrm>
              <a:off x="1986" y="3642"/>
              <a:ext cx="264" cy="440"/>
            </a:xfrm>
            <a:custGeom>
              <a:avLst/>
              <a:gdLst>
                <a:gd name="T0" fmla="*/ 27 w 264"/>
                <a:gd name="T1" fmla="*/ 417 h 440"/>
                <a:gd name="T2" fmla="*/ 0 w 264"/>
                <a:gd name="T3" fmla="*/ 440 h 440"/>
                <a:gd name="T4" fmla="*/ 254 w 264"/>
                <a:gd name="T5" fmla="*/ 0 h 440"/>
                <a:gd name="T6" fmla="*/ 260 w 264"/>
                <a:gd name="T7" fmla="*/ 0 h 440"/>
                <a:gd name="T8" fmla="*/ 264 w 264"/>
                <a:gd name="T9" fmla="*/ 9 h 440"/>
                <a:gd name="T10" fmla="*/ 27 w 264"/>
                <a:gd name="T11" fmla="*/ 417 h 440"/>
                <a:gd name="T12" fmla="*/ 0 60000 65536"/>
                <a:gd name="T13" fmla="*/ 0 60000 65536"/>
                <a:gd name="T14" fmla="*/ 0 60000 65536"/>
                <a:gd name="T15" fmla="*/ 0 60000 65536"/>
                <a:gd name="T16" fmla="*/ 0 60000 65536"/>
                <a:gd name="T17" fmla="*/ 0 60000 65536"/>
                <a:gd name="T18" fmla="*/ 0 w 264"/>
                <a:gd name="T19" fmla="*/ 0 h 440"/>
                <a:gd name="T20" fmla="*/ 264 w 264"/>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264" h="440">
                  <a:moveTo>
                    <a:pt x="27" y="417"/>
                  </a:moveTo>
                  <a:lnTo>
                    <a:pt x="0" y="440"/>
                  </a:lnTo>
                  <a:lnTo>
                    <a:pt x="254" y="0"/>
                  </a:lnTo>
                  <a:lnTo>
                    <a:pt x="260" y="0"/>
                  </a:lnTo>
                  <a:lnTo>
                    <a:pt x="264" y="9"/>
                  </a:lnTo>
                  <a:lnTo>
                    <a:pt x="27" y="417"/>
                  </a:lnTo>
                  <a:close/>
                </a:path>
              </a:pathLst>
            </a:custGeom>
            <a:solidFill>
              <a:srgbClr val="000000"/>
            </a:solidFill>
            <a:ln w="19050" cmpd="sng">
              <a:solidFill>
                <a:srgbClr val="000000"/>
              </a:solidFill>
              <a:round/>
              <a:headEnd/>
              <a:tailEnd/>
            </a:ln>
          </p:spPr>
          <p:txBody>
            <a:bodyPr/>
            <a:lstStyle/>
            <a:p>
              <a:endParaRPr lang="en-US"/>
            </a:p>
          </p:txBody>
        </p:sp>
        <p:sp>
          <p:nvSpPr>
            <p:cNvPr id="175116" name="Freeform 84">
              <a:extLst>
                <a:ext uri="{FF2B5EF4-FFF2-40B4-BE49-F238E27FC236}">
                  <a16:creationId xmlns:a16="http://schemas.microsoft.com/office/drawing/2014/main" id="{6D28529A-1D3B-A746-33E3-1151A1AFA7CB}"/>
                </a:ext>
              </a:extLst>
            </p:cNvPr>
            <p:cNvSpPr>
              <a:spLocks/>
            </p:cNvSpPr>
            <p:nvPr/>
          </p:nvSpPr>
          <p:spPr bwMode="auto">
            <a:xfrm>
              <a:off x="1986" y="3928"/>
              <a:ext cx="488" cy="154"/>
            </a:xfrm>
            <a:custGeom>
              <a:avLst/>
              <a:gdLst>
                <a:gd name="T0" fmla="*/ 488 w 488"/>
                <a:gd name="T1" fmla="*/ 0 h 154"/>
                <a:gd name="T2" fmla="*/ 488 w 488"/>
                <a:gd name="T3" fmla="*/ 15 h 154"/>
                <a:gd name="T4" fmla="*/ 0 w 488"/>
                <a:gd name="T5" fmla="*/ 154 h 154"/>
                <a:gd name="T6" fmla="*/ 27 w 488"/>
                <a:gd name="T7" fmla="*/ 131 h 154"/>
                <a:gd name="T8" fmla="*/ 488 w 488"/>
                <a:gd name="T9" fmla="*/ 0 h 154"/>
                <a:gd name="T10" fmla="*/ 0 60000 65536"/>
                <a:gd name="T11" fmla="*/ 0 60000 65536"/>
                <a:gd name="T12" fmla="*/ 0 60000 65536"/>
                <a:gd name="T13" fmla="*/ 0 60000 65536"/>
                <a:gd name="T14" fmla="*/ 0 60000 65536"/>
                <a:gd name="T15" fmla="*/ 0 w 488"/>
                <a:gd name="T16" fmla="*/ 0 h 154"/>
                <a:gd name="T17" fmla="*/ 488 w 488"/>
                <a:gd name="T18" fmla="*/ 154 h 154"/>
              </a:gdLst>
              <a:ahLst/>
              <a:cxnLst>
                <a:cxn ang="T10">
                  <a:pos x="T0" y="T1"/>
                </a:cxn>
                <a:cxn ang="T11">
                  <a:pos x="T2" y="T3"/>
                </a:cxn>
                <a:cxn ang="T12">
                  <a:pos x="T4" y="T5"/>
                </a:cxn>
                <a:cxn ang="T13">
                  <a:pos x="T6" y="T7"/>
                </a:cxn>
                <a:cxn ang="T14">
                  <a:pos x="T8" y="T9"/>
                </a:cxn>
              </a:cxnLst>
              <a:rect l="T15" t="T16" r="T17" b="T18"/>
              <a:pathLst>
                <a:path w="488" h="154">
                  <a:moveTo>
                    <a:pt x="488" y="0"/>
                  </a:moveTo>
                  <a:lnTo>
                    <a:pt x="488" y="15"/>
                  </a:lnTo>
                  <a:lnTo>
                    <a:pt x="0" y="154"/>
                  </a:lnTo>
                  <a:lnTo>
                    <a:pt x="27" y="131"/>
                  </a:lnTo>
                  <a:lnTo>
                    <a:pt x="488" y="0"/>
                  </a:lnTo>
                  <a:close/>
                </a:path>
              </a:pathLst>
            </a:custGeom>
            <a:solidFill>
              <a:srgbClr val="000000"/>
            </a:solidFill>
            <a:ln w="19050" cmpd="sng">
              <a:solidFill>
                <a:srgbClr val="000000"/>
              </a:solidFill>
              <a:round/>
              <a:headEnd/>
              <a:tailEnd/>
            </a:ln>
          </p:spPr>
          <p:txBody>
            <a:bodyPr/>
            <a:lstStyle/>
            <a:p>
              <a:endParaRPr lang="en-US"/>
            </a:p>
          </p:txBody>
        </p:sp>
        <p:sp>
          <p:nvSpPr>
            <p:cNvPr id="175117" name="Freeform 85">
              <a:extLst>
                <a:ext uri="{FF2B5EF4-FFF2-40B4-BE49-F238E27FC236}">
                  <a16:creationId xmlns:a16="http://schemas.microsoft.com/office/drawing/2014/main" id="{0EED733E-FB0D-BD2F-D1B6-FF6FEE1175F6}"/>
                </a:ext>
              </a:extLst>
            </p:cNvPr>
            <p:cNvSpPr>
              <a:spLocks/>
            </p:cNvSpPr>
            <p:nvPr/>
          </p:nvSpPr>
          <p:spPr bwMode="auto">
            <a:xfrm>
              <a:off x="2474" y="3928"/>
              <a:ext cx="481" cy="139"/>
            </a:xfrm>
            <a:custGeom>
              <a:avLst/>
              <a:gdLst>
                <a:gd name="T0" fmla="*/ 0 w 481"/>
                <a:gd name="T1" fmla="*/ 15 h 139"/>
                <a:gd name="T2" fmla="*/ 0 w 481"/>
                <a:gd name="T3" fmla="*/ 0 h 139"/>
                <a:gd name="T4" fmla="*/ 475 w 481"/>
                <a:gd name="T5" fmla="*/ 125 h 139"/>
                <a:gd name="T6" fmla="*/ 481 w 481"/>
                <a:gd name="T7" fmla="*/ 139 h 139"/>
                <a:gd name="T8" fmla="*/ 0 w 481"/>
                <a:gd name="T9" fmla="*/ 15 h 139"/>
                <a:gd name="T10" fmla="*/ 0 60000 65536"/>
                <a:gd name="T11" fmla="*/ 0 60000 65536"/>
                <a:gd name="T12" fmla="*/ 0 60000 65536"/>
                <a:gd name="T13" fmla="*/ 0 60000 65536"/>
                <a:gd name="T14" fmla="*/ 0 60000 65536"/>
                <a:gd name="T15" fmla="*/ 0 w 481"/>
                <a:gd name="T16" fmla="*/ 0 h 139"/>
                <a:gd name="T17" fmla="*/ 481 w 481"/>
                <a:gd name="T18" fmla="*/ 139 h 139"/>
              </a:gdLst>
              <a:ahLst/>
              <a:cxnLst>
                <a:cxn ang="T10">
                  <a:pos x="T0" y="T1"/>
                </a:cxn>
                <a:cxn ang="T11">
                  <a:pos x="T2" y="T3"/>
                </a:cxn>
                <a:cxn ang="T12">
                  <a:pos x="T4" y="T5"/>
                </a:cxn>
                <a:cxn ang="T13">
                  <a:pos x="T6" y="T7"/>
                </a:cxn>
                <a:cxn ang="T14">
                  <a:pos x="T8" y="T9"/>
                </a:cxn>
              </a:cxnLst>
              <a:rect l="T15" t="T16" r="T17" b="T18"/>
              <a:pathLst>
                <a:path w="481" h="139">
                  <a:moveTo>
                    <a:pt x="0" y="15"/>
                  </a:moveTo>
                  <a:lnTo>
                    <a:pt x="0" y="0"/>
                  </a:lnTo>
                  <a:lnTo>
                    <a:pt x="475" y="125"/>
                  </a:lnTo>
                  <a:lnTo>
                    <a:pt x="481" y="139"/>
                  </a:lnTo>
                  <a:lnTo>
                    <a:pt x="0" y="15"/>
                  </a:lnTo>
                  <a:close/>
                </a:path>
              </a:pathLst>
            </a:custGeom>
            <a:solidFill>
              <a:srgbClr val="000000"/>
            </a:solidFill>
            <a:ln w="19050" cmpd="sng">
              <a:solidFill>
                <a:srgbClr val="000000"/>
              </a:solidFill>
              <a:round/>
              <a:headEnd/>
              <a:tailEnd/>
            </a:ln>
          </p:spPr>
          <p:txBody>
            <a:bodyPr/>
            <a:lstStyle/>
            <a:p>
              <a:endParaRPr lang="en-US"/>
            </a:p>
          </p:txBody>
        </p:sp>
        <p:sp>
          <p:nvSpPr>
            <p:cNvPr id="175118" name="Freeform 86">
              <a:extLst>
                <a:ext uri="{FF2B5EF4-FFF2-40B4-BE49-F238E27FC236}">
                  <a16:creationId xmlns:a16="http://schemas.microsoft.com/office/drawing/2014/main" id="{362056BE-E117-18E6-60BE-0850F4BA3E64}"/>
                </a:ext>
              </a:extLst>
            </p:cNvPr>
            <p:cNvSpPr>
              <a:spLocks/>
            </p:cNvSpPr>
            <p:nvPr/>
          </p:nvSpPr>
          <p:spPr bwMode="auto">
            <a:xfrm>
              <a:off x="2240" y="3461"/>
              <a:ext cx="13" cy="182"/>
            </a:xfrm>
            <a:custGeom>
              <a:avLst/>
              <a:gdLst>
                <a:gd name="T0" fmla="*/ 13 w 13"/>
                <a:gd name="T1" fmla="*/ 178 h 182"/>
                <a:gd name="T2" fmla="*/ 6 w 13"/>
                <a:gd name="T3" fmla="*/ 182 h 182"/>
                <a:gd name="T4" fmla="*/ 0 w 13"/>
                <a:gd name="T5" fmla="*/ 182 h 182"/>
                <a:gd name="T6" fmla="*/ 0 w 13"/>
                <a:gd name="T7" fmla="*/ 0 h 182"/>
                <a:gd name="T8" fmla="*/ 13 w 13"/>
                <a:gd name="T9" fmla="*/ 0 h 182"/>
                <a:gd name="T10" fmla="*/ 13 w 13"/>
                <a:gd name="T11" fmla="*/ 178 h 182"/>
                <a:gd name="T12" fmla="*/ 0 60000 65536"/>
                <a:gd name="T13" fmla="*/ 0 60000 65536"/>
                <a:gd name="T14" fmla="*/ 0 60000 65536"/>
                <a:gd name="T15" fmla="*/ 0 60000 65536"/>
                <a:gd name="T16" fmla="*/ 0 60000 65536"/>
                <a:gd name="T17" fmla="*/ 0 60000 65536"/>
                <a:gd name="T18" fmla="*/ 0 w 13"/>
                <a:gd name="T19" fmla="*/ 0 h 182"/>
                <a:gd name="T20" fmla="*/ 13 w 13"/>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13" h="182">
                  <a:moveTo>
                    <a:pt x="13" y="178"/>
                  </a:moveTo>
                  <a:lnTo>
                    <a:pt x="6" y="182"/>
                  </a:lnTo>
                  <a:lnTo>
                    <a:pt x="0" y="182"/>
                  </a:lnTo>
                  <a:lnTo>
                    <a:pt x="0" y="0"/>
                  </a:lnTo>
                  <a:lnTo>
                    <a:pt x="13" y="0"/>
                  </a:lnTo>
                  <a:lnTo>
                    <a:pt x="13" y="178"/>
                  </a:lnTo>
                  <a:close/>
                </a:path>
              </a:pathLst>
            </a:custGeom>
            <a:solidFill>
              <a:srgbClr val="000000"/>
            </a:solidFill>
            <a:ln w="19050" cmpd="sng">
              <a:solidFill>
                <a:srgbClr val="000000"/>
              </a:solidFill>
              <a:round/>
              <a:headEnd/>
              <a:tailEnd/>
            </a:ln>
          </p:spPr>
          <p:txBody>
            <a:bodyPr/>
            <a:lstStyle/>
            <a:p>
              <a:endParaRPr lang="en-US"/>
            </a:p>
          </p:txBody>
        </p:sp>
        <p:sp>
          <p:nvSpPr>
            <p:cNvPr id="175119" name="Freeform 87">
              <a:extLst>
                <a:ext uri="{FF2B5EF4-FFF2-40B4-BE49-F238E27FC236}">
                  <a16:creationId xmlns:a16="http://schemas.microsoft.com/office/drawing/2014/main" id="{36B5DF08-E444-412D-9BFD-557B49CA59FA}"/>
                </a:ext>
              </a:extLst>
            </p:cNvPr>
            <p:cNvSpPr>
              <a:spLocks/>
            </p:cNvSpPr>
            <p:nvPr/>
          </p:nvSpPr>
          <p:spPr bwMode="auto">
            <a:xfrm>
              <a:off x="3190" y="3381"/>
              <a:ext cx="15" cy="253"/>
            </a:xfrm>
            <a:custGeom>
              <a:avLst/>
              <a:gdLst>
                <a:gd name="T0" fmla="*/ 15 w 15"/>
                <a:gd name="T1" fmla="*/ 253 h 253"/>
                <a:gd name="T2" fmla="*/ 8 w 15"/>
                <a:gd name="T3" fmla="*/ 253 h 253"/>
                <a:gd name="T4" fmla="*/ 0 w 15"/>
                <a:gd name="T5" fmla="*/ 248 h 253"/>
                <a:gd name="T6" fmla="*/ 0 w 15"/>
                <a:gd name="T7" fmla="*/ 0 h 253"/>
                <a:gd name="T8" fmla="*/ 15 w 15"/>
                <a:gd name="T9" fmla="*/ 0 h 253"/>
                <a:gd name="T10" fmla="*/ 15 w 15"/>
                <a:gd name="T11" fmla="*/ 253 h 253"/>
                <a:gd name="T12" fmla="*/ 0 60000 65536"/>
                <a:gd name="T13" fmla="*/ 0 60000 65536"/>
                <a:gd name="T14" fmla="*/ 0 60000 65536"/>
                <a:gd name="T15" fmla="*/ 0 60000 65536"/>
                <a:gd name="T16" fmla="*/ 0 60000 65536"/>
                <a:gd name="T17" fmla="*/ 0 60000 65536"/>
                <a:gd name="T18" fmla="*/ 0 w 15"/>
                <a:gd name="T19" fmla="*/ 0 h 253"/>
                <a:gd name="T20" fmla="*/ 15 w 15"/>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15" h="253">
                  <a:moveTo>
                    <a:pt x="15" y="253"/>
                  </a:moveTo>
                  <a:lnTo>
                    <a:pt x="8" y="253"/>
                  </a:lnTo>
                  <a:lnTo>
                    <a:pt x="0" y="248"/>
                  </a:lnTo>
                  <a:lnTo>
                    <a:pt x="0" y="0"/>
                  </a:lnTo>
                  <a:lnTo>
                    <a:pt x="15" y="0"/>
                  </a:lnTo>
                  <a:lnTo>
                    <a:pt x="15" y="253"/>
                  </a:lnTo>
                  <a:close/>
                </a:path>
              </a:pathLst>
            </a:custGeom>
            <a:solidFill>
              <a:srgbClr val="000000"/>
            </a:solidFill>
            <a:ln w="19050" cmpd="sng">
              <a:solidFill>
                <a:srgbClr val="000000"/>
              </a:solidFill>
              <a:round/>
              <a:headEnd/>
              <a:tailEnd/>
            </a:ln>
          </p:spPr>
          <p:txBody>
            <a:bodyPr/>
            <a:lstStyle/>
            <a:p>
              <a:endParaRPr lang="en-US"/>
            </a:p>
          </p:txBody>
        </p:sp>
        <p:sp>
          <p:nvSpPr>
            <p:cNvPr id="175120" name="Line 88">
              <a:extLst>
                <a:ext uri="{FF2B5EF4-FFF2-40B4-BE49-F238E27FC236}">
                  <a16:creationId xmlns:a16="http://schemas.microsoft.com/office/drawing/2014/main" id="{30243584-E4C6-5857-60E1-8D17DA34BA1F}"/>
                </a:ext>
              </a:extLst>
            </p:cNvPr>
            <p:cNvSpPr>
              <a:spLocks noChangeShapeType="1"/>
            </p:cNvSpPr>
            <p:nvPr/>
          </p:nvSpPr>
          <p:spPr bwMode="auto">
            <a:xfrm flipV="1">
              <a:off x="2352" y="3309"/>
              <a:ext cx="752" cy="64"/>
            </a:xfrm>
            <a:prstGeom prst="line">
              <a:avLst/>
            </a:prstGeom>
            <a:noFill/>
            <a:ln w="38100">
              <a:solidFill>
                <a:schemeClr val="accent2"/>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75121" name="Rectangle 89">
              <a:extLst>
                <a:ext uri="{FF2B5EF4-FFF2-40B4-BE49-F238E27FC236}">
                  <a16:creationId xmlns:a16="http://schemas.microsoft.com/office/drawing/2014/main" id="{9CD40525-6596-7A8B-9153-6D8E3CA32F86}"/>
                </a:ext>
              </a:extLst>
            </p:cNvPr>
            <p:cNvSpPr>
              <a:spLocks noChangeArrowheads="1"/>
            </p:cNvSpPr>
            <p:nvPr/>
          </p:nvSpPr>
          <p:spPr bwMode="auto">
            <a:xfrm>
              <a:off x="2200" y="3287"/>
              <a:ext cx="9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solidFill>
                    <a:srgbClr val="000000"/>
                  </a:solidFill>
                  <a:latin typeface="Arial" panose="020B0604020202020204" pitchFamily="34" charset="0"/>
                </a:rPr>
                <a:t>H</a:t>
              </a:r>
              <a:endParaRPr lang="en-US" altLang="en-US" sz="1800" u="none">
                <a:latin typeface="Times New Roman" panose="02020603050405020304" pitchFamily="18" charset="0"/>
              </a:endParaRPr>
            </a:p>
          </p:txBody>
        </p:sp>
        <p:sp>
          <p:nvSpPr>
            <p:cNvPr id="175122" name="Rectangle 90">
              <a:extLst>
                <a:ext uri="{FF2B5EF4-FFF2-40B4-BE49-F238E27FC236}">
                  <a16:creationId xmlns:a16="http://schemas.microsoft.com/office/drawing/2014/main" id="{59FB586F-5B96-2A15-1AC3-2963A6A51153}"/>
                </a:ext>
              </a:extLst>
            </p:cNvPr>
            <p:cNvSpPr>
              <a:spLocks noChangeArrowheads="1"/>
            </p:cNvSpPr>
            <p:nvPr/>
          </p:nvSpPr>
          <p:spPr bwMode="auto">
            <a:xfrm>
              <a:off x="3155" y="3207"/>
              <a:ext cx="83"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solidFill>
                    <a:srgbClr val="000000"/>
                  </a:solidFill>
                  <a:latin typeface="Arial" panose="020B0604020202020204" pitchFamily="34" charset="0"/>
                </a:rPr>
                <a:t>Y</a:t>
              </a:r>
              <a:endParaRPr lang="en-US" altLang="en-US" sz="1800" u="none">
                <a:latin typeface="Times New Roman" panose="02020603050405020304" pitchFamily="18" charset="0"/>
              </a:endParaRPr>
            </a:p>
          </p:txBody>
        </p:sp>
        <p:sp>
          <p:nvSpPr>
            <p:cNvPr id="175123" name="Text Box 91">
              <a:extLst>
                <a:ext uri="{FF2B5EF4-FFF2-40B4-BE49-F238E27FC236}">
                  <a16:creationId xmlns:a16="http://schemas.microsoft.com/office/drawing/2014/main" id="{3EDCCA54-E6F1-F65A-9A77-8C61FFC392F4}"/>
                </a:ext>
              </a:extLst>
            </p:cNvPr>
            <p:cNvSpPr txBox="1">
              <a:spLocks noChangeArrowheads="1"/>
            </p:cNvSpPr>
            <p:nvPr/>
          </p:nvSpPr>
          <p:spPr bwMode="auto">
            <a:xfrm>
              <a:off x="3216" y="3543"/>
              <a:ext cx="14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400" b="1" u="none">
                  <a:latin typeface="Times New Roman" panose="02020603050405020304" pitchFamily="18" charset="0"/>
                </a:rPr>
                <a:t>1</a:t>
              </a:r>
            </a:p>
          </p:txBody>
        </p:sp>
        <p:sp>
          <p:nvSpPr>
            <p:cNvPr id="175124" name="Text Box 92">
              <a:extLst>
                <a:ext uri="{FF2B5EF4-FFF2-40B4-BE49-F238E27FC236}">
                  <a16:creationId xmlns:a16="http://schemas.microsoft.com/office/drawing/2014/main" id="{4C7A683D-3EC1-73A5-DDD5-ECF80F8E01CB}"/>
                </a:ext>
              </a:extLst>
            </p:cNvPr>
            <p:cNvSpPr txBox="1">
              <a:spLocks noChangeArrowheads="1"/>
            </p:cNvSpPr>
            <p:nvPr/>
          </p:nvSpPr>
          <p:spPr bwMode="auto">
            <a:xfrm>
              <a:off x="2642" y="3733"/>
              <a:ext cx="14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400" b="1" u="none">
                  <a:latin typeface="Times New Roman" panose="02020603050405020304" pitchFamily="18" charset="0"/>
                </a:rPr>
                <a:t>2</a:t>
              </a:r>
            </a:p>
          </p:txBody>
        </p:sp>
        <p:sp>
          <p:nvSpPr>
            <p:cNvPr id="175125" name="Text Box 93">
              <a:extLst>
                <a:ext uri="{FF2B5EF4-FFF2-40B4-BE49-F238E27FC236}">
                  <a16:creationId xmlns:a16="http://schemas.microsoft.com/office/drawing/2014/main" id="{5B597AAF-D869-3A2F-2F5E-0094224A1A6B}"/>
                </a:ext>
              </a:extLst>
            </p:cNvPr>
            <p:cNvSpPr txBox="1">
              <a:spLocks noChangeArrowheads="1"/>
            </p:cNvSpPr>
            <p:nvPr/>
          </p:nvSpPr>
          <p:spPr bwMode="auto">
            <a:xfrm>
              <a:off x="2193" y="3626"/>
              <a:ext cx="14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400" b="1" u="none">
                  <a:latin typeface="Times New Roman" panose="02020603050405020304" pitchFamily="18" charset="0"/>
                </a:rPr>
                <a:t>3</a:t>
              </a:r>
            </a:p>
          </p:txBody>
        </p:sp>
      </p:grpSp>
      <p:pic>
        <p:nvPicPr>
          <p:cNvPr id="175111" name="Picture 94">
            <a:extLst>
              <a:ext uri="{FF2B5EF4-FFF2-40B4-BE49-F238E27FC236}">
                <a16:creationId xmlns:a16="http://schemas.microsoft.com/office/drawing/2014/main" id="{CFC5194C-54B6-EA54-E47A-FD62E3EB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3443288"/>
            <a:ext cx="55594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a:extLst>
              <a:ext uri="{FF2B5EF4-FFF2-40B4-BE49-F238E27FC236}">
                <a16:creationId xmlns:a16="http://schemas.microsoft.com/office/drawing/2014/main" id="{B0A5C61C-6B3D-F397-9B24-9A1FECD7C9D9}"/>
              </a:ext>
            </a:extLst>
          </p:cNvPr>
          <p:cNvSpPr>
            <a:spLocks noGrp="1" noChangeArrowheads="1"/>
          </p:cNvSpPr>
          <p:nvPr>
            <p:ph type="title"/>
          </p:nvPr>
        </p:nvSpPr>
        <p:spPr>
          <a:xfrm>
            <a:off x="457200" y="215900"/>
            <a:ext cx="8229600" cy="1662113"/>
          </a:xfrm>
        </p:spPr>
        <p:txBody>
          <a:bodyPr/>
          <a:lstStyle/>
          <a:p>
            <a:pPr algn="ctr">
              <a:spcBef>
                <a:spcPct val="0"/>
              </a:spcBef>
              <a:buFont typeface="Times New Roman" panose="02020603050405020304" pitchFamily="18" charset="0"/>
              <a:buNone/>
            </a:pPr>
            <a:r>
              <a:rPr lang="en-US" altLang="en-US" sz="3200">
                <a:cs typeface="Times New Roman" panose="02020603050405020304" pitchFamily="18" charset="0"/>
                <a:sym typeface="Times New Roman" panose="02020603050405020304" pitchFamily="18" charset="0"/>
              </a:rPr>
              <a:t>The Only Difference Between Starch and Cotton is an Equatorial Bond </a:t>
            </a:r>
            <a:r>
              <a:rPr lang="en-US" altLang="en-US" sz="3200" i="1">
                <a:cs typeface="Times New Roman" panose="02020603050405020304" pitchFamily="18" charset="0"/>
                <a:sym typeface="Times New Roman" panose="02020603050405020304" pitchFamily="18" charset="0"/>
              </a:rPr>
              <a:t>versus</a:t>
            </a:r>
            <a:r>
              <a:rPr lang="en-US" altLang="en-US" sz="3200">
                <a:cs typeface="Times New Roman" panose="02020603050405020304" pitchFamily="18" charset="0"/>
                <a:sym typeface="Times New Roman" panose="02020603050405020304" pitchFamily="18" charset="0"/>
              </a:rPr>
              <a:t> an Axial Bond</a:t>
            </a:r>
          </a:p>
        </p:txBody>
      </p:sp>
      <p:pic>
        <p:nvPicPr>
          <p:cNvPr id="176131" name="Content Placeholder 7" descr="Three glucose subunits of amylose and a photo of different baked goods are shown.">
            <a:extLst>
              <a:ext uri="{FF2B5EF4-FFF2-40B4-BE49-F238E27FC236}">
                <a16:creationId xmlns:a16="http://schemas.microsoft.com/office/drawing/2014/main" id="{D9386647-C810-5654-55F8-BC2B0E2843F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736600" y="2063750"/>
            <a:ext cx="7670800" cy="2098675"/>
          </a:xfrm>
        </p:spPr>
      </p:pic>
      <p:pic>
        <p:nvPicPr>
          <p:cNvPr id="176132" name="Content Placeholder 9" descr="Three glucose subunits of cellulose and cotton on a branch are shown.">
            <a:extLst>
              <a:ext uri="{FF2B5EF4-FFF2-40B4-BE49-F238E27FC236}">
                <a16:creationId xmlns:a16="http://schemas.microsoft.com/office/drawing/2014/main" id="{E0381DC9-4404-54CE-5E8C-4FC14A721C77}"/>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457200" y="4283075"/>
            <a:ext cx="8229600" cy="2051050"/>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77A517C2-194C-3059-2466-6B332A1E1ACB}"/>
              </a:ext>
            </a:extLst>
          </p:cNvPr>
          <p:cNvSpPr>
            <a:spLocks noGrp="1" noChangeArrowheads="1"/>
          </p:cNvSpPr>
          <p:nvPr>
            <p:ph type="title"/>
          </p:nvPr>
        </p:nvSpPr>
        <p:spPr>
          <a:xfrm>
            <a:off x="457200" y="215900"/>
            <a:ext cx="8229600" cy="1168400"/>
          </a:xfrm>
        </p:spPr>
        <p:txBody>
          <a:bodyPr/>
          <a:lstStyle/>
          <a:p>
            <a:pPr algn="ctr">
              <a:spcBef>
                <a:spcPct val="0"/>
              </a:spcBef>
              <a:buFont typeface="Times New Roman" panose="02020603050405020304" pitchFamily="18" charset="0"/>
              <a:buNone/>
            </a:pPr>
            <a:r>
              <a:rPr lang="en-US" altLang="en-US" sz="3200">
                <a:cs typeface="Times New Roman" panose="02020603050405020304" pitchFamily="18" charset="0"/>
                <a:sym typeface="Times New Roman" panose="02020603050405020304" pitchFamily="18" charset="0"/>
              </a:rPr>
              <a:t>Disubstituted Cyclohexanes:</a:t>
            </a:r>
            <a:br>
              <a:rPr lang="en-US" altLang="en-US" sz="3200">
                <a:cs typeface="Times New Roman" panose="02020603050405020304" pitchFamily="18" charset="0"/>
                <a:sym typeface="Times New Roman" panose="02020603050405020304" pitchFamily="18" charset="0"/>
              </a:rPr>
            </a:br>
            <a:r>
              <a:rPr lang="en-US" altLang="en-US" sz="3200" i="1">
                <a:cs typeface="Times New Roman" panose="02020603050405020304" pitchFamily="18" charset="0"/>
                <a:sym typeface="Times New Roman" panose="02020603050405020304" pitchFamily="18" charset="0"/>
              </a:rPr>
              <a:t>Cis</a:t>
            </a:r>
            <a:r>
              <a:rPr lang="en-US" altLang="en-US" sz="3200">
                <a:cs typeface="Times New Roman" panose="02020603050405020304" pitchFamily="18" charset="0"/>
                <a:sym typeface="Times New Roman" panose="02020603050405020304" pitchFamily="18" charset="0"/>
              </a:rPr>
              <a:t> and </a:t>
            </a:r>
            <a:r>
              <a:rPr lang="en-US" altLang="en-US" sz="3200" i="1">
                <a:cs typeface="Times New Roman" panose="02020603050405020304" pitchFamily="18" charset="0"/>
                <a:sym typeface="Times New Roman" panose="02020603050405020304" pitchFamily="18" charset="0"/>
              </a:rPr>
              <a:t>Trans</a:t>
            </a:r>
            <a:r>
              <a:rPr lang="en-US" altLang="en-US" sz="3200">
                <a:cs typeface="Times New Roman" panose="02020603050405020304" pitchFamily="18" charset="0"/>
                <a:sym typeface="Times New Roman" panose="02020603050405020304" pitchFamily="18" charset="0"/>
              </a:rPr>
              <a:t> Isomers</a:t>
            </a:r>
          </a:p>
        </p:txBody>
      </p:sp>
      <p:pic>
        <p:nvPicPr>
          <p:cNvPr id="177155" name="Content Placeholder 4" descr="Line-angle structures of cis-1,4-dimethylcyclohexane and trans-1,4-dimethylcyclohexane. In cis-1,4-dimethylcyclohexane, two methyl groups are on the same side of the ring. In trans-1,4-dimethylcyclohexane, two methyl groups are on opposite sides.">
            <a:extLst>
              <a:ext uri="{FF2B5EF4-FFF2-40B4-BE49-F238E27FC236}">
                <a16:creationId xmlns:a16="http://schemas.microsoft.com/office/drawing/2014/main" id="{D9E6A0F3-48CF-703A-E334-9983D22C2B4F}"/>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941513"/>
            <a:ext cx="8229600" cy="2809875"/>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6ABD693F-9AC6-CA5E-DC75-CECABC150954}"/>
              </a:ext>
            </a:extLst>
          </p:cNvPr>
          <p:cNvSpPr>
            <a:spLocks noGrp="1" noChangeArrowheads="1"/>
          </p:cNvSpPr>
          <p:nvPr>
            <p:ph type="title"/>
          </p:nvPr>
        </p:nvSpPr>
        <p:spPr>
          <a:xfrm>
            <a:off x="104775" y="231775"/>
            <a:ext cx="8934450" cy="677863"/>
          </a:xfrm>
        </p:spPr>
        <p:txBody>
          <a:bodyPr/>
          <a:lstStyle/>
          <a:p>
            <a:pPr algn="ctr">
              <a:spcBef>
                <a:spcPct val="0"/>
              </a:spcBef>
              <a:buFont typeface="Times New Roman" panose="02020603050405020304" pitchFamily="18" charset="0"/>
              <a:buNone/>
            </a:pPr>
            <a:r>
              <a:rPr lang="en-US" altLang="en-US" sz="3200" u="sng">
                <a:cs typeface="Times New Roman" panose="02020603050405020304" pitchFamily="18" charset="0"/>
                <a:sym typeface="Times New Roman" panose="02020603050405020304" pitchFamily="18" charset="0"/>
              </a:rPr>
              <a:t>Each</a:t>
            </a:r>
            <a:r>
              <a:rPr lang="en-US" altLang="en-US" sz="3200">
                <a:cs typeface="Times New Roman" panose="02020603050405020304" pitchFamily="18" charset="0"/>
                <a:sym typeface="Times New Roman" panose="02020603050405020304" pitchFamily="18" charset="0"/>
              </a:rPr>
              <a:t> Isomer Has </a:t>
            </a:r>
            <a:r>
              <a:rPr lang="en-US" altLang="en-US" sz="3200" u="sng">
                <a:cs typeface="Times New Roman" panose="02020603050405020304" pitchFamily="18" charset="0"/>
                <a:sym typeface="Times New Roman" panose="02020603050405020304" pitchFamily="18" charset="0"/>
              </a:rPr>
              <a:t>Two Chair </a:t>
            </a:r>
            <a:r>
              <a:rPr lang="en-US" altLang="en-US" sz="3200">
                <a:cs typeface="Times New Roman" panose="02020603050405020304" pitchFamily="18" charset="0"/>
                <a:sym typeface="Times New Roman" panose="02020603050405020304" pitchFamily="18" charset="0"/>
              </a:rPr>
              <a:t>Conformers</a:t>
            </a:r>
          </a:p>
        </p:txBody>
      </p:sp>
      <p:pic>
        <p:nvPicPr>
          <p:cNvPr id="178179" name="Content Placeholder 5" descr="A ring flip for cis-1,4-dimethylcyclohexane is shown. For this isomer, the two conformers have the same stability, because, in each conformer, one methyl group is in an axial position, while the other methyl group is in an equatorial position.">
            <a:extLst>
              <a:ext uri="{FF2B5EF4-FFF2-40B4-BE49-F238E27FC236}">
                <a16:creationId xmlns:a16="http://schemas.microsoft.com/office/drawing/2014/main" id="{422E5B90-08A3-AC35-23E5-DA0DD37A14B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993775" y="1262063"/>
            <a:ext cx="7156450" cy="2097087"/>
          </a:xfrm>
        </p:spPr>
      </p:pic>
      <p:pic>
        <p:nvPicPr>
          <p:cNvPr id="178180" name="Content Placeholder 7" descr="A ring flip for trans-1,4-dimethylcyclohexane is shown. For this isomer, the conformer with two C H 3 groups in an equatorial position is more stable than the conformer with two C H 3 groups in an axial position.">
            <a:extLst>
              <a:ext uri="{FF2B5EF4-FFF2-40B4-BE49-F238E27FC236}">
                <a16:creationId xmlns:a16="http://schemas.microsoft.com/office/drawing/2014/main" id="{AD5949A8-CB14-17C1-32D8-518DE0C3ED48}"/>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935038" y="3675063"/>
            <a:ext cx="7273925" cy="2401887"/>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F8C92504-588E-179F-66E3-1F50CC148DF7}"/>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E8B46526-FA96-4A29-BB2A-DE0464936217}" type="slidenum">
              <a:rPr lang="en-US" altLang="en-US" sz="1400" smtClean="0"/>
              <a:pPr>
                <a:spcBef>
                  <a:spcPct val="0"/>
                </a:spcBef>
                <a:buFontTx/>
                <a:buNone/>
                <a:defRPr/>
              </a:pPr>
              <a:t>108</a:t>
            </a:fld>
            <a:endParaRPr lang="en-US" altLang="en-US" sz="1400"/>
          </a:p>
        </p:txBody>
      </p:sp>
      <p:sp>
        <p:nvSpPr>
          <p:cNvPr id="179203" name="Text Box 2">
            <a:extLst>
              <a:ext uri="{FF2B5EF4-FFF2-40B4-BE49-F238E27FC236}">
                <a16:creationId xmlns:a16="http://schemas.microsoft.com/office/drawing/2014/main" id="{0F24834D-7B89-E2D7-F5FF-02F92BE0293F}"/>
              </a:ext>
            </a:extLst>
          </p:cNvPr>
          <p:cNvSpPr txBox="1">
            <a:spLocks noChangeArrowheads="1"/>
          </p:cNvSpPr>
          <p:nvPr/>
        </p:nvSpPr>
        <p:spPr bwMode="auto">
          <a:xfrm>
            <a:off x="2057400" y="228600"/>
            <a:ext cx="500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Disubstituted Cyclohexanes</a:t>
            </a:r>
            <a:endParaRPr lang="en-US" altLang="en-US" sz="2800" b="1" u="none">
              <a:latin typeface="Arial" panose="020B0604020202020204" pitchFamily="34" charset="0"/>
            </a:endParaRPr>
          </a:p>
        </p:txBody>
      </p:sp>
      <p:graphicFrame>
        <p:nvGraphicFramePr>
          <p:cNvPr id="179204" name="Object 3">
            <a:extLst>
              <a:ext uri="{FF2B5EF4-FFF2-40B4-BE49-F238E27FC236}">
                <a16:creationId xmlns:a16="http://schemas.microsoft.com/office/drawing/2014/main" id="{35EDC22C-97DC-EC2A-2DB5-39855ABE6F88}"/>
              </a:ext>
            </a:extLst>
          </p:cNvPr>
          <p:cNvGraphicFramePr>
            <a:graphicFrameLocks noChangeAspect="1"/>
          </p:cNvGraphicFramePr>
          <p:nvPr/>
        </p:nvGraphicFramePr>
        <p:xfrm>
          <a:off x="381000" y="685800"/>
          <a:ext cx="1371600" cy="1082675"/>
        </p:xfrm>
        <a:graphic>
          <a:graphicData uri="http://schemas.openxmlformats.org/presentationml/2006/ole">
            <mc:AlternateContent xmlns:mc="http://schemas.openxmlformats.org/markup-compatibility/2006">
              <mc:Choice xmlns:v="urn:schemas-microsoft-com:vml" Requires="v">
                <p:oleObj name="CS ChemDraw Drawing" r:id="rId2" imgW="1074420" imgH="848360" progId="ChemDraw.Document.6.0">
                  <p:embed/>
                </p:oleObj>
              </mc:Choice>
              <mc:Fallback>
                <p:oleObj name="CS ChemDraw Drawing" r:id="rId2" imgW="1074420" imgH="848360" progId="ChemDraw.Document.6.0">
                  <p:embed/>
                  <p:pic>
                    <p:nvPicPr>
                      <p:cNvPr id="179204" name="Object 3">
                        <a:extLst>
                          <a:ext uri="{FF2B5EF4-FFF2-40B4-BE49-F238E27FC236}">
                            <a16:creationId xmlns:a16="http://schemas.microsoft.com/office/drawing/2014/main" id="{35EDC22C-97DC-EC2A-2DB5-39855ABE6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1371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05" name="Text Box 4">
            <a:extLst>
              <a:ext uri="{FF2B5EF4-FFF2-40B4-BE49-F238E27FC236}">
                <a16:creationId xmlns:a16="http://schemas.microsoft.com/office/drawing/2014/main" id="{6C81B7C2-7B6F-9196-A41E-24F9F1AA42DF}"/>
              </a:ext>
            </a:extLst>
          </p:cNvPr>
          <p:cNvSpPr txBox="1">
            <a:spLocks noChangeArrowheads="1"/>
          </p:cNvSpPr>
          <p:nvPr/>
        </p:nvSpPr>
        <p:spPr bwMode="auto">
          <a:xfrm>
            <a:off x="1736725" y="1027113"/>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008000"/>
                </a:solidFill>
                <a:latin typeface="Arial" panose="020B0604020202020204" pitchFamily="34" charset="0"/>
              </a:rPr>
              <a:t>1,2-dimethylcyclohexane</a:t>
            </a:r>
          </a:p>
        </p:txBody>
      </p:sp>
      <p:sp>
        <p:nvSpPr>
          <p:cNvPr id="179206" name="Text Box 5">
            <a:extLst>
              <a:ext uri="{FF2B5EF4-FFF2-40B4-BE49-F238E27FC236}">
                <a16:creationId xmlns:a16="http://schemas.microsoft.com/office/drawing/2014/main" id="{5D902FD3-4025-D9F8-59F6-C58C31A209A3}"/>
              </a:ext>
            </a:extLst>
          </p:cNvPr>
          <p:cNvSpPr txBox="1">
            <a:spLocks noChangeArrowheads="1"/>
          </p:cNvSpPr>
          <p:nvPr/>
        </p:nvSpPr>
        <p:spPr bwMode="auto">
          <a:xfrm>
            <a:off x="5827713" y="873125"/>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latin typeface="Arial" panose="020B0604020202020204" pitchFamily="34" charset="0"/>
              </a:rPr>
              <a:t>2 isomers of </a:t>
            </a:r>
          </a:p>
          <a:p>
            <a:pPr>
              <a:spcBef>
                <a:spcPct val="0"/>
              </a:spcBef>
            </a:pPr>
            <a:r>
              <a:rPr lang="en-US" altLang="en-US" sz="1800" b="1" u="none">
                <a:latin typeface="Arial" panose="020B0604020202020204" pitchFamily="34" charset="0"/>
              </a:rPr>
              <a:t>1,2-dimethylcyclohexane</a:t>
            </a:r>
          </a:p>
        </p:txBody>
      </p:sp>
      <p:sp>
        <p:nvSpPr>
          <p:cNvPr id="234512" name="Text Box 16">
            <a:extLst>
              <a:ext uri="{FF2B5EF4-FFF2-40B4-BE49-F238E27FC236}">
                <a16:creationId xmlns:a16="http://schemas.microsoft.com/office/drawing/2014/main" id="{6E006EB4-F013-B195-65B9-6C2BE64EAD25}"/>
              </a:ext>
            </a:extLst>
          </p:cNvPr>
          <p:cNvSpPr txBox="1">
            <a:spLocks noChangeArrowheads="1"/>
          </p:cNvSpPr>
          <p:nvPr/>
        </p:nvSpPr>
        <p:spPr bwMode="auto">
          <a:xfrm>
            <a:off x="319088" y="331946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i="1" u="none">
                <a:latin typeface="Arial" panose="020B0604020202020204" pitchFamily="34" charset="0"/>
              </a:rPr>
              <a:t>cis</a:t>
            </a:r>
          </a:p>
        </p:txBody>
      </p:sp>
      <p:sp>
        <p:nvSpPr>
          <p:cNvPr id="179208" name="Text Box 18">
            <a:extLst>
              <a:ext uri="{FF2B5EF4-FFF2-40B4-BE49-F238E27FC236}">
                <a16:creationId xmlns:a16="http://schemas.microsoft.com/office/drawing/2014/main" id="{9832EF69-E09A-A54B-4F76-EA72C28A23B9}"/>
              </a:ext>
            </a:extLst>
          </p:cNvPr>
          <p:cNvSpPr txBox="1">
            <a:spLocks noChangeArrowheads="1"/>
          </p:cNvSpPr>
          <p:nvPr/>
        </p:nvSpPr>
        <p:spPr bwMode="auto">
          <a:xfrm>
            <a:off x="0" y="5791200"/>
            <a:ext cx="920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latin typeface="Arial" panose="020B0604020202020204" pitchFamily="34" charset="0"/>
              </a:rPr>
              <a:t>Cannot interconvert between </a:t>
            </a:r>
            <a:r>
              <a:rPr lang="en-US" altLang="en-US" i="1" u="none">
                <a:latin typeface="Arial" panose="020B0604020202020204" pitchFamily="34" charset="0"/>
              </a:rPr>
              <a:t>cis</a:t>
            </a:r>
            <a:r>
              <a:rPr lang="en-US" altLang="en-US" u="none">
                <a:latin typeface="Arial" panose="020B0604020202020204" pitchFamily="34" charset="0"/>
              </a:rPr>
              <a:t> and </a:t>
            </a:r>
            <a:r>
              <a:rPr lang="en-US" altLang="en-US" i="1" u="none">
                <a:latin typeface="Arial" panose="020B0604020202020204" pitchFamily="34" charset="0"/>
              </a:rPr>
              <a:t>trans</a:t>
            </a:r>
            <a:r>
              <a:rPr lang="en-US" altLang="en-US" u="none">
                <a:latin typeface="Arial" panose="020B0604020202020204" pitchFamily="34" charset="0"/>
              </a:rPr>
              <a:t> without breaking bonds.</a:t>
            </a:r>
          </a:p>
        </p:txBody>
      </p:sp>
      <p:graphicFrame>
        <p:nvGraphicFramePr>
          <p:cNvPr id="234515" name="Object 19">
            <a:extLst>
              <a:ext uri="{FF2B5EF4-FFF2-40B4-BE49-F238E27FC236}">
                <a16:creationId xmlns:a16="http://schemas.microsoft.com/office/drawing/2014/main" id="{D396A588-68C7-CDBB-2828-6A84F89A792E}"/>
              </a:ext>
            </a:extLst>
          </p:cNvPr>
          <p:cNvGraphicFramePr>
            <a:graphicFrameLocks noChangeAspect="1"/>
          </p:cNvGraphicFramePr>
          <p:nvPr/>
        </p:nvGraphicFramePr>
        <p:xfrm>
          <a:off x="969963" y="3068638"/>
          <a:ext cx="1092200" cy="911225"/>
        </p:xfrm>
        <a:graphic>
          <a:graphicData uri="http://schemas.openxmlformats.org/presentationml/2006/ole">
            <mc:AlternateContent xmlns:mc="http://schemas.openxmlformats.org/markup-compatibility/2006">
              <mc:Choice xmlns:v="urn:schemas-microsoft-com:vml" Requires="v">
                <p:oleObj name="CS ChemDraw Drawing" r:id="rId4" imgW="1092200" imgH="911860" progId="ChemDraw.Document.6.0">
                  <p:embed/>
                </p:oleObj>
              </mc:Choice>
              <mc:Fallback>
                <p:oleObj name="CS ChemDraw Drawing" r:id="rId4" imgW="1092200" imgH="911860" progId="ChemDraw.Document.6.0">
                  <p:embed/>
                  <p:pic>
                    <p:nvPicPr>
                      <p:cNvPr id="234515" name="Object 19">
                        <a:extLst>
                          <a:ext uri="{FF2B5EF4-FFF2-40B4-BE49-F238E27FC236}">
                            <a16:creationId xmlns:a16="http://schemas.microsoft.com/office/drawing/2014/main" id="{D396A588-68C7-CDBB-2828-6A84F89A7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3068638"/>
                        <a:ext cx="109220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10" name="Text Box 21">
            <a:extLst>
              <a:ext uri="{FF2B5EF4-FFF2-40B4-BE49-F238E27FC236}">
                <a16:creationId xmlns:a16="http://schemas.microsoft.com/office/drawing/2014/main" id="{FB697882-DA35-E838-BF09-DAF2A6601564}"/>
              </a:ext>
            </a:extLst>
          </p:cNvPr>
          <p:cNvSpPr txBox="1">
            <a:spLocks noChangeArrowheads="1"/>
          </p:cNvSpPr>
          <p:nvPr/>
        </p:nvSpPr>
        <p:spPr bwMode="auto">
          <a:xfrm>
            <a:off x="228600" y="6172200"/>
            <a:ext cx="835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solidFill>
                  <a:srgbClr val="008000"/>
                </a:solidFill>
                <a:latin typeface="Arial" panose="020B0604020202020204" pitchFamily="34" charset="0"/>
              </a:rPr>
              <a:t>Which of the two conformers is most stable for each isomer?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4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0CE82390-5688-B956-D108-817A0D2E905A}"/>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103CD609-CDF7-4E38-B8FD-E4FD7A909FD4}" type="slidenum">
              <a:rPr lang="en-US" altLang="en-US" sz="1400" smtClean="0"/>
              <a:pPr>
                <a:spcBef>
                  <a:spcPct val="0"/>
                </a:spcBef>
                <a:buFontTx/>
                <a:buNone/>
                <a:defRPr/>
              </a:pPr>
              <a:t>109</a:t>
            </a:fld>
            <a:endParaRPr lang="en-US" altLang="en-US" sz="1400"/>
          </a:p>
        </p:txBody>
      </p:sp>
      <p:sp>
        <p:nvSpPr>
          <p:cNvPr id="180227" name="Text Box 2">
            <a:extLst>
              <a:ext uri="{FF2B5EF4-FFF2-40B4-BE49-F238E27FC236}">
                <a16:creationId xmlns:a16="http://schemas.microsoft.com/office/drawing/2014/main" id="{64E99055-3D4D-44EF-A259-B00461C38910}"/>
              </a:ext>
            </a:extLst>
          </p:cNvPr>
          <p:cNvSpPr txBox="1">
            <a:spLocks noChangeArrowheads="1"/>
          </p:cNvSpPr>
          <p:nvPr/>
        </p:nvSpPr>
        <p:spPr bwMode="auto">
          <a:xfrm>
            <a:off x="2286000" y="228600"/>
            <a:ext cx="500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Disubstituted Cyclohexanes</a:t>
            </a:r>
            <a:endParaRPr lang="en-US" altLang="en-US" sz="2800" b="1" u="none">
              <a:latin typeface="Arial" panose="020B0604020202020204" pitchFamily="34" charset="0"/>
            </a:endParaRPr>
          </a:p>
        </p:txBody>
      </p:sp>
      <p:graphicFrame>
        <p:nvGraphicFramePr>
          <p:cNvPr id="180228" name="Object 3">
            <a:extLst>
              <a:ext uri="{FF2B5EF4-FFF2-40B4-BE49-F238E27FC236}">
                <a16:creationId xmlns:a16="http://schemas.microsoft.com/office/drawing/2014/main" id="{F5C75138-9046-2812-8463-A1595310CD31}"/>
              </a:ext>
            </a:extLst>
          </p:cNvPr>
          <p:cNvGraphicFramePr>
            <a:graphicFrameLocks noChangeAspect="1"/>
          </p:cNvGraphicFramePr>
          <p:nvPr/>
        </p:nvGraphicFramePr>
        <p:xfrm>
          <a:off x="381000" y="685800"/>
          <a:ext cx="1371600" cy="1082675"/>
        </p:xfrm>
        <a:graphic>
          <a:graphicData uri="http://schemas.openxmlformats.org/presentationml/2006/ole">
            <mc:AlternateContent xmlns:mc="http://schemas.openxmlformats.org/markup-compatibility/2006">
              <mc:Choice xmlns:v="urn:schemas-microsoft-com:vml" Requires="v">
                <p:oleObj name="CS ChemDraw Drawing" r:id="rId2" imgW="1074420" imgH="848360" progId="ChemDraw.Document.6.0">
                  <p:embed/>
                </p:oleObj>
              </mc:Choice>
              <mc:Fallback>
                <p:oleObj name="CS ChemDraw Drawing" r:id="rId2" imgW="1074420" imgH="848360" progId="ChemDraw.Document.6.0">
                  <p:embed/>
                  <p:pic>
                    <p:nvPicPr>
                      <p:cNvPr id="180228" name="Object 3">
                        <a:extLst>
                          <a:ext uri="{FF2B5EF4-FFF2-40B4-BE49-F238E27FC236}">
                            <a16:creationId xmlns:a16="http://schemas.microsoft.com/office/drawing/2014/main" id="{F5C75138-9046-2812-8463-A1595310C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1371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0229" name="Text Box 4">
            <a:extLst>
              <a:ext uri="{FF2B5EF4-FFF2-40B4-BE49-F238E27FC236}">
                <a16:creationId xmlns:a16="http://schemas.microsoft.com/office/drawing/2014/main" id="{D057B60D-B298-D8CA-11A1-6F6F368AE17D}"/>
              </a:ext>
            </a:extLst>
          </p:cNvPr>
          <p:cNvSpPr txBox="1">
            <a:spLocks noChangeArrowheads="1"/>
          </p:cNvSpPr>
          <p:nvPr/>
        </p:nvSpPr>
        <p:spPr bwMode="auto">
          <a:xfrm>
            <a:off x="1558925" y="985838"/>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008000"/>
                </a:solidFill>
                <a:latin typeface="Arial" panose="020B0604020202020204" pitchFamily="34" charset="0"/>
              </a:rPr>
              <a:t>1,2-dimethylcyclohexane</a:t>
            </a:r>
          </a:p>
        </p:txBody>
      </p:sp>
      <p:sp>
        <p:nvSpPr>
          <p:cNvPr id="180230" name="Text Box 5">
            <a:extLst>
              <a:ext uri="{FF2B5EF4-FFF2-40B4-BE49-F238E27FC236}">
                <a16:creationId xmlns:a16="http://schemas.microsoft.com/office/drawing/2014/main" id="{9146BDD3-45FB-D1EF-FF15-939B7A29C25D}"/>
              </a:ext>
            </a:extLst>
          </p:cNvPr>
          <p:cNvSpPr txBox="1">
            <a:spLocks noChangeArrowheads="1"/>
          </p:cNvSpPr>
          <p:nvPr/>
        </p:nvSpPr>
        <p:spPr bwMode="auto">
          <a:xfrm>
            <a:off x="5403850" y="860425"/>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latin typeface="Arial" panose="020B0604020202020204" pitchFamily="34" charset="0"/>
              </a:rPr>
              <a:t>2 isomers of </a:t>
            </a:r>
          </a:p>
          <a:p>
            <a:pPr>
              <a:spcBef>
                <a:spcPct val="0"/>
              </a:spcBef>
            </a:pPr>
            <a:r>
              <a:rPr lang="en-US" altLang="en-US" sz="1800" b="1" u="none">
                <a:latin typeface="Arial" panose="020B0604020202020204" pitchFamily="34" charset="0"/>
              </a:rPr>
              <a:t>1,2-dimethylcyclohexane</a:t>
            </a:r>
          </a:p>
        </p:txBody>
      </p:sp>
      <p:sp>
        <p:nvSpPr>
          <p:cNvPr id="180231" name="Text Box 17">
            <a:extLst>
              <a:ext uri="{FF2B5EF4-FFF2-40B4-BE49-F238E27FC236}">
                <a16:creationId xmlns:a16="http://schemas.microsoft.com/office/drawing/2014/main" id="{A3102CAE-F839-E47C-5816-5141A05BCF72}"/>
              </a:ext>
            </a:extLst>
          </p:cNvPr>
          <p:cNvSpPr txBox="1">
            <a:spLocks noChangeArrowheads="1"/>
          </p:cNvSpPr>
          <p:nvPr/>
        </p:nvSpPr>
        <p:spPr bwMode="auto">
          <a:xfrm>
            <a:off x="163513" y="2827338"/>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i="1" u="none">
                <a:latin typeface="Arial" panose="020B0604020202020204" pitchFamily="34" charset="0"/>
              </a:rPr>
              <a:t>trans</a:t>
            </a:r>
          </a:p>
        </p:txBody>
      </p:sp>
      <p:graphicFrame>
        <p:nvGraphicFramePr>
          <p:cNvPr id="180232" name="Object 21">
            <a:extLst>
              <a:ext uri="{FF2B5EF4-FFF2-40B4-BE49-F238E27FC236}">
                <a16:creationId xmlns:a16="http://schemas.microsoft.com/office/drawing/2014/main" id="{1599168C-48AC-F8AF-82D2-DFE13761F3B7}"/>
              </a:ext>
            </a:extLst>
          </p:cNvPr>
          <p:cNvGraphicFramePr>
            <a:graphicFrameLocks noChangeAspect="1"/>
          </p:cNvGraphicFramePr>
          <p:nvPr/>
        </p:nvGraphicFramePr>
        <p:xfrm>
          <a:off x="969963" y="2557463"/>
          <a:ext cx="1092200" cy="911225"/>
        </p:xfrm>
        <a:graphic>
          <a:graphicData uri="http://schemas.openxmlformats.org/presentationml/2006/ole">
            <mc:AlternateContent xmlns:mc="http://schemas.openxmlformats.org/markup-compatibility/2006">
              <mc:Choice xmlns:v="urn:schemas-microsoft-com:vml" Requires="v">
                <p:oleObj name="CS ChemDraw Drawing" r:id="rId4" imgW="1092200" imgH="911860" progId="ChemDraw.Document.6.0">
                  <p:embed/>
                </p:oleObj>
              </mc:Choice>
              <mc:Fallback>
                <p:oleObj name="CS ChemDraw Drawing" r:id="rId4" imgW="1092200" imgH="911860" progId="ChemDraw.Document.6.0">
                  <p:embed/>
                  <p:pic>
                    <p:nvPicPr>
                      <p:cNvPr id="180232" name="Object 21">
                        <a:extLst>
                          <a:ext uri="{FF2B5EF4-FFF2-40B4-BE49-F238E27FC236}">
                            <a16:creationId xmlns:a16="http://schemas.microsoft.com/office/drawing/2014/main" id="{1599168C-48AC-F8AF-82D2-DFE13761F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2557463"/>
                        <a:ext cx="109220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B2AC8BE3-6E6F-D20E-CD9F-44D932FA74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416BB9-6B97-4358-BC9A-7F3E9D59BA78}" type="slidenum">
              <a:rPr lang="en-US" altLang="en-US" sz="1400" smtClean="0"/>
              <a:pPr>
                <a:spcBef>
                  <a:spcPct val="0"/>
                </a:spcBef>
                <a:buFontTx/>
                <a:buNone/>
              </a:pPr>
              <a:t>11</a:t>
            </a:fld>
            <a:endParaRPr lang="en-US" altLang="en-US" sz="1400"/>
          </a:p>
        </p:txBody>
      </p:sp>
      <p:sp>
        <p:nvSpPr>
          <p:cNvPr id="177156" name="Text Box 4">
            <a:extLst>
              <a:ext uri="{FF2B5EF4-FFF2-40B4-BE49-F238E27FC236}">
                <a16:creationId xmlns:a16="http://schemas.microsoft.com/office/drawing/2014/main" id="{BA75F744-0106-549B-7A45-64D2FFF58B9A}"/>
              </a:ext>
            </a:extLst>
          </p:cNvPr>
          <p:cNvSpPr txBox="1">
            <a:spLocks noChangeArrowheads="1"/>
          </p:cNvSpPr>
          <p:nvPr/>
        </p:nvSpPr>
        <p:spPr bwMode="auto">
          <a:xfrm>
            <a:off x="2647950" y="6075363"/>
            <a:ext cx="1425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b="1">
                <a:solidFill>
                  <a:srgbClr val="006600"/>
                </a:solidFill>
                <a:latin typeface="Arial" panose="020B0604020202020204" pitchFamily="34" charset="0"/>
              </a:rPr>
              <a:t>tertiary hydrogen</a:t>
            </a:r>
          </a:p>
        </p:txBody>
      </p:sp>
      <p:sp>
        <p:nvSpPr>
          <p:cNvPr id="44036" name="Rectangle 5">
            <a:extLst>
              <a:ext uri="{FF2B5EF4-FFF2-40B4-BE49-F238E27FC236}">
                <a16:creationId xmlns:a16="http://schemas.microsoft.com/office/drawing/2014/main" id="{F1ACAF62-CEBC-CD70-5182-E40540CA0A24}"/>
              </a:ext>
            </a:extLst>
          </p:cNvPr>
          <p:cNvSpPr>
            <a:spLocks noChangeArrowheads="1"/>
          </p:cNvSpPr>
          <p:nvPr/>
        </p:nvSpPr>
        <p:spPr bwMode="auto">
          <a:xfrm>
            <a:off x="279400" y="203200"/>
            <a:ext cx="3479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a:solidFill>
                  <a:srgbClr val="00279F"/>
                </a:solidFill>
                <a:latin typeface="Arial" panose="020B0604020202020204" pitchFamily="34" charset="0"/>
              </a:rPr>
              <a:t>Classification of C &amp; H</a:t>
            </a:r>
          </a:p>
        </p:txBody>
      </p:sp>
      <p:sp>
        <p:nvSpPr>
          <p:cNvPr id="44037" name="Rectangle 6">
            <a:extLst>
              <a:ext uri="{FF2B5EF4-FFF2-40B4-BE49-F238E27FC236}">
                <a16:creationId xmlns:a16="http://schemas.microsoft.com/office/drawing/2014/main" id="{9BAEF679-48A4-11C0-9D62-636402CA31EE}"/>
              </a:ext>
            </a:extLst>
          </p:cNvPr>
          <p:cNvSpPr>
            <a:spLocks noChangeArrowheads="1"/>
          </p:cNvSpPr>
          <p:nvPr/>
        </p:nvSpPr>
        <p:spPr bwMode="auto">
          <a:xfrm>
            <a:off x="865188" y="684213"/>
            <a:ext cx="7340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r>
              <a:rPr lang="en-US" altLang="en-US" sz="2000" b="1">
                <a:solidFill>
                  <a:srgbClr val="B50069"/>
                </a:solidFill>
                <a:latin typeface="Arial" panose="020B0604020202020204" pitchFamily="34" charset="0"/>
              </a:rPr>
              <a:t>Primary (1°) C</a:t>
            </a:r>
            <a:r>
              <a:rPr lang="en-US" altLang="en-US" sz="2000" b="1" u="none">
                <a:latin typeface="Arial" panose="020B0604020202020204" pitchFamily="34" charset="0"/>
              </a:rPr>
              <a:t>:  a carbon bonded to one other carbon</a:t>
            </a:r>
          </a:p>
          <a:p>
            <a:pPr lvl="1">
              <a:buFontTx/>
              <a:buNone/>
            </a:pPr>
            <a:r>
              <a:rPr lang="en-US" altLang="en-US" sz="2000" b="1" u="none">
                <a:solidFill>
                  <a:srgbClr val="00279F"/>
                </a:solidFill>
                <a:latin typeface="Arial" panose="020B0604020202020204" pitchFamily="34" charset="0"/>
              </a:rPr>
              <a:t>1° H</a:t>
            </a:r>
            <a:r>
              <a:rPr lang="en-US" altLang="en-US" sz="2000" b="1" u="none">
                <a:latin typeface="Arial" panose="020B0604020202020204" pitchFamily="34" charset="0"/>
              </a:rPr>
              <a:t>: a hydrogen bonded to a 1° carbon</a:t>
            </a:r>
          </a:p>
          <a:p>
            <a:pPr lvl="1">
              <a:buFontTx/>
              <a:buNone/>
            </a:pPr>
            <a:endParaRPr lang="en-US" altLang="en-US" sz="2000" b="1">
              <a:latin typeface="Arial" panose="020B0604020202020204" pitchFamily="34" charset="0"/>
            </a:endParaRPr>
          </a:p>
          <a:p>
            <a:pPr>
              <a:buFontTx/>
              <a:buNone/>
            </a:pPr>
            <a:r>
              <a:rPr lang="en-US" altLang="en-US" sz="2000" b="1">
                <a:solidFill>
                  <a:srgbClr val="B50069"/>
                </a:solidFill>
                <a:latin typeface="Arial" panose="020B0604020202020204" pitchFamily="34" charset="0"/>
              </a:rPr>
              <a:t>Secondary (2°)</a:t>
            </a:r>
            <a:r>
              <a:rPr lang="en-US" altLang="en-US" sz="2000" b="1">
                <a:latin typeface="Arial" panose="020B0604020202020204" pitchFamily="34" charset="0"/>
              </a:rPr>
              <a:t>: </a:t>
            </a:r>
            <a:r>
              <a:rPr lang="en-US" altLang="en-US" sz="2000" b="1" u="none">
                <a:latin typeface="Arial" panose="020B0604020202020204" pitchFamily="34" charset="0"/>
              </a:rPr>
              <a:t>a carbon bonded to two other carbons</a:t>
            </a:r>
          </a:p>
          <a:p>
            <a:pPr lvl="1">
              <a:buFontTx/>
              <a:buNone/>
            </a:pPr>
            <a:r>
              <a:rPr lang="en-US" altLang="en-US" sz="2000" b="1" u="none">
                <a:solidFill>
                  <a:srgbClr val="00279F"/>
                </a:solidFill>
                <a:latin typeface="Arial" panose="020B0604020202020204" pitchFamily="34" charset="0"/>
              </a:rPr>
              <a:t>2° H</a:t>
            </a:r>
            <a:r>
              <a:rPr lang="en-US" altLang="en-US" sz="2000" b="1" u="none">
                <a:latin typeface="Arial" panose="020B0604020202020204" pitchFamily="34" charset="0"/>
              </a:rPr>
              <a:t>:  a hydrogen bonded to a 2° carbon</a:t>
            </a:r>
          </a:p>
          <a:p>
            <a:pPr lvl="1">
              <a:buFontTx/>
              <a:buNone/>
            </a:pPr>
            <a:endParaRPr lang="en-US" altLang="en-US" sz="2000" b="1">
              <a:latin typeface="Arial" panose="020B0604020202020204" pitchFamily="34" charset="0"/>
            </a:endParaRPr>
          </a:p>
          <a:p>
            <a:pPr>
              <a:buFontTx/>
              <a:buNone/>
            </a:pPr>
            <a:r>
              <a:rPr lang="en-US" altLang="en-US" sz="2000" b="1">
                <a:solidFill>
                  <a:srgbClr val="B50069"/>
                </a:solidFill>
                <a:latin typeface="Arial" panose="020B0604020202020204" pitchFamily="34" charset="0"/>
              </a:rPr>
              <a:t>Tertiary (3°) C</a:t>
            </a:r>
            <a:r>
              <a:rPr lang="en-US" altLang="en-US" sz="2000" b="1" u="none">
                <a:latin typeface="Arial" panose="020B0604020202020204" pitchFamily="34" charset="0"/>
              </a:rPr>
              <a:t>: a carbon bonded to three other carbons</a:t>
            </a:r>
          </a:p>
          <a:p>
            <a:pPr lvl="1">
              <a:buFontTx/>
              <a:buNone/>
            </a:pPr>
            <a:r>
              <a:rPr lang="en-US" altLang="en-US" sz="2000" b="1" u="none">
                <a:solidFill>
                  <a:srgbClr val="00279F"/>
                </a:solidFill>
                <a:latin typeface="Arial" panose="020B0604020202020204" pitchFamily="34" charset="0"/>
              </a:rPr>
              <a:t>3° H</a:t>
            </a:r>
            <a:r>
              <a:rPr lang="en-US" altLang="en-US" sz="2000" b="1" u="none">
                <a:latin typeface="Arial" panose="020B0604020202020204" pitchFamily="34" charset="0"/>
              </a:rPr>
              <a:t>: a hydrogen bonded to a 3° carbon</a:t>
            </a:r>
          </a:p>
          <a:p>
            <a:pPr lvl="1">
              <a:buFontTx/>
              <a:buNone/>
            </a:pPr>
            <a:endParaRPr lang="en-US" altLang="en-US" sz="2000" b="1">
              <a:latin typeface="Arial" panose="020B0604020202020204" pitchFamily="34" charset="0"/>
            </a:endParaRPr>
          </a:p>
          <a:p>
            <a:pPr>
              <a:buFontTx/>
              <a:buNone/>
            </a:pPr>
            <a:r>
              <a:rPr lang="en-US" altLang="en-US" sz="2000" b="1">
                <a:solidFill>
                  <a:srgbClr val="B50069"/>
                </a:solidFill>
                <a:latin typeface="Arial" panose="020B0604020202020204" pitchFamily="34" charset="0"/>
              </a:rPr>
              <a:t>Quaternary (4°) C</a:t>
            </a:r>
            <a:r>
              <a:rPr lang="en-US" altLang="en-US" sz="2000" b="1">
                <a:latin typeface="Arial" panose="020B0604020202020204" pitchFamily="34" charset="0"/>
              </a:rPr>
              <a:t>: </a:t>
            </a:r>
            <a:r>
              <a:rPr lang="en-US" altLang="en-US" sz="2000" b="1" u="none">
                <a:latin typeface="Arial" panose="020B0604020202020204" pitchFamily="34" charset="0"/>
              </a:rPr>
              <a:t>a carbon bonded to four other carbons</a:t>
            </a:r>
          </a:p>
        </p:txBody>
      </p:sp>
      <p:grpSp>
        <p:nvGrpSpPr>
          <p:cNvPr id="44038" name="Group 7">
            <a:extLst>
              <a:ext uri="{FF2B5EF4-FFF2-40B4-BE49-F238E27FC236}">
                <a16:creationId xmlns:a16="http://schemas.microsoft.com/office/drawing/2014/main" id="{1E0AAD75-9CF7-0968-7303-EA114F44ACEC}"/>
              </a:ext>
            </a:extLst>
          </p:cNvPr>
          <p:cNvGrpSpPr>
            <a:grpSpLocks/>
          </p:cNvGrpSpPr>
          <p:nvPr/>
        </p:nvGrpSpPr>
        <p:grpSpPr bwMode="auto">
          <a:xfrm>
            <a:off x="4673600" y="5222875"/>
            <a:ext cx="1025525" cy="928688"/>
            <a:chOff x="5024" y="2364"/>
            <a:chExt cx="646" cy="585"/>
          </a:xfrm>
        </p:grpSpPr>
        <p:sp>
          <p:nvSpPr>
            <p:cNvPr id="44052" name="Rectangle 8">
              <a:extLst>
                <a:ext uri="{FF2B5EF4-FFF2-40B4-BE49-F238E27FC236}">
                  <a16:creationId xmlns:a16="http://schemas.microsoft.com/office/drawing/2014/main" id="{83682A9E-788C-5C20-C913-4609A3294AF7}"/>
                </a:ext>
              </a:extLst>
            </p:cNvPr>
            <p:cNvSpPr>
              <a:spLocks noChangeArrowheads="1"/>
            </p:cNvSpPr>
            <p:nvPr/>
          </p:nvSpPr>
          <p:spPr bwMode="auto">
            <a:xfrm>
              <a:off x="5228" y="2502"/>
              <a:ext cx="17" cy="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44053" name="Rectangle 9">
              <a:extLst>
                <a:ext uri="{FF2B5EF4-FFF2-40B4-BE49-F238E27FC236}">
                  <a16:creationId xmlns:a16="http://schemas.microsoft.com/office/drawing/2014/main" id="{C577041D-0A9F-7F4C-A11C-1B45F212DC87}"/>
                </a:ext>
              </a:extLst>
            </p:cNvPr>
            <p:cNvSpPr>
              <a:spLocks noChangeArrowheads="1"/>
            </p:cNvSpPr>
            <p:nvPr/>
          </p:nvSpPr>
          <p:spPr bwMode="auto">
            <a:xfrm>
              <a:off x="5024" y="2611"/>
              <a:ext cx="15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44054" name="Rectangle 10">
              <a:extLst>
                <a:ext uri="{FF2B5EF4-FFF2-40B4-BE49-F238E27FC236}">
                  <a16:creationId xmlns:a16="http://schemas.microsoft.com/office/drawing/2014/main" id="{41B9BE51-8587-1BEF-B167-A6D861B14210}"/>
                </a:ext>
              </a:extLst>
            </p:cNvPr>
            <p:cNvSpPr>
              <a:spLocks noChangeArrowheads="1"/>
            </p:cNvSpPr>
            <p:nvPr/>
          </p:nvSpPr>
          <p:spPr bwMode="auto">
            <a:xfrm>
              <a:off x="5295" y="2611"/>
              <a:ext cx="156"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44055" name="Rectangle 11">
              <a:extLst>
                <a:ext uri="{FF2B5EF4-FFF2-40B4-BE49-F238E27FC236}">
                  <a16:creationId xmlns:a16="http://schemas.microsoft.com/office/drawing/2014/main" id="{C9391BE6-E587-C4AC-C85B-6D9A9C36332C}"/>
                </a:ext>
              </a:extLst>
            </p:cNvPr>
            <p:cNvSpPr>
              <a:spLocks noChangeArrowheads="1"/>
            </p:cNvSpPr>
            <p:nvPr/>
          </p:nvSpPr>
          <p:spPr bwMode="auto">
            <a:xfrm>
              <a:off x="5228" y="2687"/>
              <a:ext cx="1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44056" name="Rectangle 12">
              <a:extLst>
                <a:ext uri="{FF2B5EF4-FFF2-40B4-BE49-F238E27FC236}">
                  <a16:creationId xmlns:a16="http://schemas.microsoft.com/office/drawing/2014/main" id="{5969C853-EB1C-21D6-3E8E-D3C6FBD47A3D}"/>
                </a:ext>
              </a:extLst>
            </p:cNvPr>
            <p:cNvSpPr>
              <a:spLocks noChangeArrowheads="1"/>
            </p:cNvSpPr>
            <p:nvPr/>
          </p:nvSpPr>
          <p:spPr bwMode="auto">
            <a:xfrm>
              <a:off x="5189" y="2364"/>
              <a:ext cx="2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latin typeface="Arial" panose="020B0604020202020204" pitchFamily="34" charset="0"/>
                </a:rPr>
                <a:t>CH</a:t>
              </a:r>
              <a:r>
                <a:rPr lang="en-US" altLang="en-US" sz="1600" b="1" baseline="-25000">
                  <a:solidFill>
                    <a:srgbClr val="000000"/>
                  </a:solidFill>
                  <a:latin typeface="Arial" panose="020B0604020202020204" pitchFamily="34" charset="0"/>
                </a:rPr>
                <a:t>3</a:t>
              </a:r>
              <a:endParaRPr lang="en-US" altLang="en-US" sz="1600" b="1" baseline="-25000">
                <a:latin typeface="Arial" panose="020B0604020202020204" pitchFamily="34" charset="0"/>
              </a:endParaRPr>
            </a:p>
          </p:txBody>
        </p:sp>
        <p:sp>
          <p:nvSpPr>
            <p:cNvPr id="44057" name="Rectangle 13">
              <a:extLst>
                <a:ext uri="{FF2B5EF4-FFF2-40B4-BE49-F238E27FC236}">
                  <a16:creationId xmlns:a16="http://schemas.microsoft.com/office/drawing/2014/main" id="{C9C8BEAC-1C22-EFBA-5273-407277DEA0E9}"/>
                </a:ext>
              </a:extLst>
            </p:cNvPr>
            <p:cNvSpPr>
              <a:spLocks noChangeArrowheads="1"/>
            </p:cNvSpPr>
            <p:nvPr/>
          </p:nvSpPr>
          <p:spPr bwMode="auto">
            <a:xfrm>
              <a:off x="5378" y="2421"/>
              <a:ext cx="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b="1">
                <a:latin typeface="Arial" panose="020B0604020202020204" pitchFamily="34" charset="0"/>
              </a:endParaRPr>
            </a:p>
          </p:txBody>
        </p:sp>
        <p:sp>
          <p:nvSpPr>
            <p:cNvPr id="44058" name="Rectangle 14">
              <a:extLst>
                <a:ext uri="{FF2B5EF4-FFF2-40B4-BE49-F238E27FC236}">
                  <a16:creationId xmlns:a16="http://schemas.microsoft.com/office/drawing/2014/main" id="{C5C5B252-12C7-C1F6-E953-59E34281BEB8}"/>
                </a:ext>
              </a:extLst>
            </p:cNvPr>
            <p:cNvSpPr>
              <a:spLocks noChangeArrowheads="1"/>
            </p:cNvSpPr>
            <p:nvPr/>
          </p:nvSpPr>
          <p:spPr bwMode="auto">
            <a:xfrm>
              <a:off x="5189" y="2549"/>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latin typeface="Arial" panose="020B0604020202020204" pitchFamily="34" charset="0"/>
                </a:rPr>
                <a:t>C</a:t>
              </a:r>
              <a:endParaRPr lang="en-US" altLang="en-US" sz="1600" b="1">
                <a:latin typeface="Arial" panose="020B0604020202020204" pitchFamily="34" charset="0"/>
              </a:endParaRPr>
            </a:p>
          </p:txBody>
        </p:sp>
        <p:sp>
          <p:nvSpPr>
            <p:cNvPr id="44059" name="Rectangle 15">
              <a:extLst>
                <a:ext uri="{FF2B5EF4-FFF2-40B4-BE49-F238E27FC236}">
                  <a16:creationId xmlns:a16="http://schemas.microsoft.com/office/drawing/2014/main" id="{3810BCDB-4567-A915-3725-35F6EA9CFDA5}"/>
                </a:ext>
              </a:extLst>
            </p:cNvPr>
            <p:cNvSpPr>
              <a:spLocks noChangeArrowheads="1"/>
            </p:cNvSpPr>
            <p:nvPr/>
          </p:nvSpPr>
          <p:spPr bwMode="auto">
            <a:xfrm>
              <a:off x="5437" y="2535"/>
              <a:ext cx="2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latin typeface="Arial" panose="020B0604020202020204" pitchFamily="34" charset="0"/>
                </a:rPr>
                <a:t>CH</a:t>
              </a:r>
              <a:r>
                <a:rPr lang="en-US" altLang="en-US" sz="1600" b="1" baseline="-25000">
                  <a:solidFill>
                    <a:srgbClr val="000000"/>
                  </a:solidFill>
                  <a:latin typeface="Arial" panose="020B0604020202020204" pitchFamily="34" charset="0"/>
                </a:rPr>
                <a:t>3</a:t>
              </a:r>
            </a:p>
          </p:txBody>
        </p:sp>
        <p:sp>
          <p:nvSpPr>
            <p:cNvPr id="44060" name="Rectangle 16">
              <a:extLst>
                <a:ext uri="{FF2B5EF4-FFF2-40B4-BE49-F238E27FC236}">
                  <a16:creationId xmlns:a16="http://schemas.microsoft.com/office/drawing/2014/main" id="{BD1AAFCE-FC35-74E2-61DD-7163B98E86A5}"/>
                </a:ext>
              </a:extLst>
            </p:cNvPr>
            <p:cNvSpPr>
              <a:spLocks noChangeArrowheads="1"/>
            </p:cNvSpPr>
            <p:nvPr/>
          </p:nvSpPr>
          <p:spPr bwMode="auto">
            <a:xfrm>
              <a:off x="5189" y="2737"/>
              <a:ext cx="2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latin typeface="Arial" panose="020B0604020202020204" pitchFamily="34" charset="0"/>
                </a:rPr>
                <a:t>CH</a:t>
              </a:r>
              <a:r>
                <a:rPr lang="en-US" altLang="en-US" sz="1600" b="1" baseline="-25000">
                  <a:solidFill>
                    <a:srgbClr val="000000"/>
                  </a:solidFill>
                  <a:latin typeface="Arial" panose="020B0604020202020204" pitchFamily="34" charset="0"/>
                </a:rPr>
                <a:t>3</a:t>
              </a:r>
              <a:endParaRPr lang="en-US" altLang="en-US" sz="1600" b="1" baseline="-25000">
                <a:latin typeface="Arial" panose="020B0604020202020204" pitchFamily="34" charset="0"/>
              </a:endParaRPr>
            </a:p>
          </p:txBody>
        </p:sp>
        <p:sp>
          <p:nvSpPr>
            <p:cNvPr id="44061" name="Rectangle 17">
              <a:extLst>
                <a:ext uri="{FF2B5EF4-FFF2-40B4-BE49-F238E27FC236}">
                  <a16:creationId xmlns:a16="http://schemas.microsoft.com/office/drawing/2014/main" id="{64325DE5-347B-B385-503A-BF2C666A8276}"/>
                </a:ext>
              </a:extLst>
            </p:cNvPr>
            <p:cNvSpPr>
              <a:spLocks noChangeArrowheads="1"/>
            </p:cNvSpPr>
            <p:nvPr/>
          </p:nvSpPr>
          <p:spPr bwMode="auto">
            <a:xfrm>
              <a:off x="5378" y="2795"/>
              <a:ext cx="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b="1">
                <a:latin typeface="Arial" panose="020B0604020202020204" pitchFamily="34" charset="0"/>
              </a:endParaRPr>
            </a:p>
          </p:txBody>
        </p:sp>
      </p:grpSp>
      <p:sp>
        <p:nvSpPr>
          <p:cNvPr id="44039" name="Line 18">
            <a:extLst>
              <a:ext uri="{FF2B5EF4-FFF2-40B4-BE49-F238E27FC236}">
                <a16:creationId xmlns:a16="http://schemas.microsoft.com/office/drawing/2014/main" id="{883D5941-62DE-2322-B15F-3DD922F59243}"/>
              </a:ext>
            </a:extLst>
          </p:cNvPr>
          <p:cNvSpPr>
            <a:spLocks noChangeShapeType="1"/>
          </p:cNvSpPr>
          <p:nvPr/>
        </p:nvSpPr>
        <p:spPr bwMode="auto">
          <a:xfrm rot="673700" flipV="1">
            <a:off x="3860800" y="5726113"/>
            <a:ext cx="120650" cy="536575"/>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4040" name="Group 19">
            <a:extLst>
              <a:ext uri="{FF2B5EF4-FFF2-40B4-BE49-F238E27FC236}">
                <a16:creationId xmlns:a16="http://schemas.microsoft.com/office/drawing/2014/main" id="{A450A4E2-3CD5-A610-D5DD-5BC219611F65}"/>
              </a:ext>
            </a:extLst>
          </p:cNvPr>
          <p:cNvGrpSpPr>
            <a:grpSpLocks/>
          </p:cNvGrpSpPr>
          <p:nvPr/>
        </p:nvGrpSpPr>
        <p:grpSpPr bwMode="auto">
          <a:xfrm>
            <a:off x="3349625" y="5235575"/>
            <a:ext cx="1466850" cy="722313"/>
            <a:chOff x="2500" y="1021"/>
            <a:chExt cx="803" cy="392"/>
          </a:xfrm>
        </p:grpSpPr>
        <p:pic>
          <p:nvPicPr>
            <p:cNvPr id="44050" name="Picture 20">
              <a:extLst>
                <a:ext uri="{FF2B5EF4-FFF2-40B4-BE49-F238E27FC236}">
                  <a16:creationId xmlns:a16="http://schemas.microsoft.com/office/drawing/2014/main" id="{3EDFA80D-0410-6057-E93E-97D3E2049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 y="1021"/>
              <a:ext cx="672"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Line 21">
              <a:extLst>
                <a:ext uri="{FF2B5EF4-FFF2-40B4-BE49-F238E27FC236}">
                  <a16:creationId xmlns:a16="http://schemas.microsoft.com/office/drawing/2014/main" id="{3A2BB71B-BACD-F6A4-8F60-4383645DB362}"/>
                </a:ext>
              </a:extLst>
            </p:cNvPr>
            <p:cNvSpPr>
              <a:spLocks noChangeShapeType="1"/>
            </p:cNvSpPr>
            <p:nvPr/>
          </p:nvSpPr>
          <p:spPr bwMode="auto">
            <a:xfrm>
              <a:off x="3164" y="1232"/>
              <a:ext cx="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41" name="Line 22">
            <a:extLst>
              <a:ext uri="{FF2B5EF4-FFF2-40B4-BE49-F238E27FC236}">
                <a16:creationId xmlns:a16="http://schemas.microsoft.com/office/drawing/2014/main" id="{7194E44C-BFDB-1CD0-3262-4152A919F5AD}"/>
              </a:ext>
            </a:extLst>
          </p:cNvPr>
          <p:cNvSpPr>
            <a:spLocks noChangeShapeType="1"/>
          </p:cNvSpPr>
          <p:nvPr/>
        </p:nvSpPr>
        <p:spPr bwMode="auto">
          <a:xfrm flipH="1">
            <a:off x="3794125" y="4654550"/>
            <a:ext cx="90488" cy="579438"/>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2" name="Line 23">
            <a:extLst>
              <a:ext uri="{FF2B5EF4-FFF2-40B4-BE49-F238E27FC236}">
                <a16:creationId xmlns:a16="http://schemas.microsoft.com/office/drawing/2014/main" id="{6359AB43-62AC-6D06-DC7E-7C8A26F02927}"/>
              </a:ext>
            </a:extLst>
          </p:cNvPr>
          <p:cNvSpPr>
            <a:spLocks noChangeShapeType="1"/>
          </p:cNvSpPr>
          <p:nvPr/>
        </p:nvSpPr>
        <p:spPr bwMode="auto">
          <a:xfrm>
            <a:off x="3074988" y="5278438"/>
            <a:ext cx="381000" cy="46037"/>
          </a:xfrm>
          <a:prstGeom prst="line">
            <a:avLst/>
          </a:prstGeom>
          <a:noFill/>
          <a:ln w="28575">
            <a:solidFill>
              <a:srgbClr val="00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3" name="Line 24">
            <a:extLst>
              <a:ext uri="{FF2B5EF4-FFF2-40B4-BE49-F238E27FC236}">
                <a16:creationId xmlns:a16="http://schemas.microsoft.com/office/drawing/2014/main" id="{004793AB-A812-1AA2-1EB5-2BCDC71AB787}"/>
              </a:ext>
            </a:extLst>
          </p:cNvPr>
          <p:cNvSpPr>
            <a:spLocks noChangeShapeType="1"/>
          </p:cNvSpPr>
          <p:nvPr/>
        </p:nvSpPr>
        <p:spPr bwMode="auto">
          <a:xfrm flipH="1">
            <a:off x="3956050" y="5046663"/>
            <a:ext cx="379413" cy="460375"/>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77" name="Text Box 25">
            <a:extLst>
              <a:ext uri="{FF2B5EF4-FFF2-40B4-BE49-F238E27FC236}">
                <a16:creationId xmlns:a16="http://schemas.microsoft.com/office/drawing/2014/main" id="{4CAA36B1-92B0-37BE-4EC4-25B3C7AF857A}"/>
              </a:ext>
            </a:extLst>
          </p:cNvPr>
          <p:cNvSpPr txBox="1">
            <a:spLocks noChangeArrowheads="1"/>
          </p:cNvSpPr>
          <p:nvPr/>
        </p:nvSpPr>
        <p:spPr bwMode="auto">
          <a:xfrm>
            <a:off x="3238500" y="4298950"/>
            <a:ext cx="1344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800000"/>
                </a:solidFill>
                <a:latin typeface="Arial" panose="020B0604020202020204" pitchFamily="34" charset="0"/>
              </a:rPr>
              <a:t>1</a:t>
            </a:r>
            <a:r>
              <a:rPr lang="en-US" altLang="en-US" sz="2000" b="1" baseline="30000">
                <a:solidFill>
                  <a:srgbClr val="800000"/>
                </a:solidFill>
                <a:latin typeface="Arial" panose="020B0604020202020204" pitchFamily="34" charset="0"/>
              </a:rPr>
              <a:t>o</a:t>
            </a:r>
            <a:r>
              <a:rPr lang="en-US" altLang="en-US" sz="2000" b="1">
                <a:solidFill>
                  <a:srgbClr val="800000"/>
                </a:solidFill>
                <a:latin typeface="Arial" panose="020B0604020202020204" pitchFamily="34" charset="0"/>
              </a:rPr>
              <a:t> carbon</a:t>
            </a:r>
          </a:p>
        </p:txBody>
      </p:sp>
      <p:sp>
        <p:nvSpPr>
          <p:cNvPr id="177178" name="Text Box 26">
            <a:extLst>
              <a:ext uri="{FF2B5EF4-FFF2-40B4-BE49-F238E27FC236}">
                <a16:creationId xmlns:a16="http://schemas.microsoft.com/office/drawing/2014/main" id="{D2F1D249-07C3-55F5-3510-345694E4CA4F}"/>
              </a:ext>
            </a:extLst>
          </p:cNvPr>
          <p:cNvSpPr txBox="1">
            <a:spLocks noChangeArrowheads="1"/>
          </p:cNvSpPr>
          <p:nvPr/>
        </p:nvSpPr>
        <p:spPr bwMode="auto">
          <a:xfrm>
            <a:off x="4235450" y="4729163"/>
            <a:ext cx="1414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800000"/>
                </a:solidFill>
                <a:latin typeface="Arial" panose="020B0604020202020204" pitchFamily="34" charset="0"/>
              </a:rPr>
              <a:t>3</a:t>
            </a:r>
            <a:r>
              <a:rPr lang="en-US" altLang="en-US" sz="2000" b="1" baseline="30000">
                <a:solidFill>
                  <a:srgbClr val="800000"/>
                </a:solidFill>
                <a:latin typeface="Arial" panose="020B0604020202020204" pitchFamily="34" charset="0"/>
              </a:rPr>
              <a:t>o</a:t>
            </a:r>
            <a:r>
              <a:rPr lang="en-US" altLang="en-US" sz="2000" b="1">
                <a:solidFill>
                  <a:srgbClr val="800000"/>
                </a:solidFill>
                <a:latin typeface="Arial" panose="020B0604020202020204" pitchFamily="34" charset="0"/>
              </a:rPr>
              <a:t> carbon </a:t>
            </a:r>
          </a:p>
        </p:txBody>
      </p:sp>
      <p:sp>
        <p:nvSpPr>
          <p:cNvPr id="177179" name="Text Box 27">
            <a:extLst>
              <a:ext uri="{FF2B5EF4-FFF2-40B4-BE49-F238E27FC236}">
                <a16:creationId xmlns:a16="http://schemas.microsoft.com/office/drawing/2014/main" id="{E8E8E9FE-C003-4918-887A-033BDC618C29}"/>
              </a:ext>
            </a:extLst>
          </p:cNvPr>
          <p:cNvSpPr txBox="1">
            <a:spLocks noChangeArrowheads="1"/>
          </p:cNvSpPr>
          <p:nvPr/>
        </p:nvSpPr>
        <p:spPr bwMode="auto">
          <a:xfrm>
            <a:off x="1790700" y="5024438"/>
            <a:ext cx="14081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b="1">
                <a:solidFill>
                  <a:srgbClr val="006600"/>
                </a:solidFill>
                <a:latin typeface="Arial" panose="020B0604020202020204" pitchFamily="34" charset="0"/>
              </a:rPr>
              <a:t>primary hydrogen</a:t>
            </a:r>
          </a:p>
        </p:txBody>
      </p:sp>
      <p:sp>
        <p:nvSpPr>
          <p:cNvPr id="44047" name="Line 28">
            <a:extLst>
              <a:ext uri="{FF2B5EF4-FFF2-40B4-BE49-F238E27FC236}">
                <a16:creationId xmlns:a16="http://schemas.microsoft.com/office/drawing/2014/main" id="{FCA1F037-DED2-CB33-0B2F-D295DC5B4163}"/>
              </a:ext>
            </a:extLst>
          </p:cNvPr>
          <p:cNvSpPr>
            <a:spLocks noChangeShapeType="1"/>
          </p:cNvSpPr>
          <p:nvPr/>
        </p:nvSpPr>
        <p:spPr bwMode="auto">
          <a:xfrm flipH="1" flipV="1">
            <a:off x="5122863" y="5705475"/>
            <a:ext cx="955675" cy="501650"/>
          </a:xfrm>
          <a:prstGeom prst="line">
            <a:avLst/>
          </a:prstGeom>
          <a:noFill/>
          <a:ln w="1905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81" name="Text Box 29">
            <a:extLst>
              <a:ext uri="{FF2B5EF4-FFF2-40B4-BE49-F238E27FC236}">
                <a16:creationId xmlns:a16="http://schemas.microsoft.com/office/drawing/2014/main" id="{5702FD6E-BCAF-AA34-2B5D-19B7C6C8060F}"/>
              </a:ext>
            </a:extLst>
          </p:cNvPr>
          <p:cNvSpPr txBox="1">
            <a:spLocks noChangeArrowheads="1"/>
          </p:cNvSpPr>
          <p:nvPr/>
        </p:nvSpPr>
        <p:spPr bwMode="auto">
          <a:xfrm>
            <a:off x="5834063" y="6008688"/>
            <a:ext cx="1031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b="1">
                <a:solidFill>
                  <a:srgbClr val="000066"/>
                </a:solidFill>
                <a:latin typeface="Arial" panose="020B0604020202020204" pitchFamily="34" charset="0"/>
              </a:rPr>
              <a:t>4</a:t>
            </a:r>
            <a:r>
              <a:rPr lang="en-US" altLang="en-US" sz="2000" b="1" baseline="30000">
                <a:solidFill>
                  <a:srgbClr val="000066"/>
                </a:solidFill>
                <a:latin typeface="Arial" panose="020B0604020202020204" pitchFamily="34" charset="0"/>
              </a:rPr>
              <a:t>o</a:t>
            </a:r>
          </a:p>
          <a:p>
            <a:pPr algn="ctr">
              <a:spcBef>
                <a:spcPct val="0"/>
              </a:spcBef>
              <a:buFontTx/>
              <a:buNone/>
            </a:pPr>
            <a:r>
              <a:rPr lang="en-US" altLang="en-US" sz="2000" b="1">
                <a:solidFill>
                  <a:srgbClr val="000066"/>
                </a:solidFill>
                <a:latin typeface="Arial" panose="020B0604020202020204" pitchFamily="34" charset="0"/>
              </a:rPr>
              <a:t>carbon</a:t>
            </a:r>
          </a:p>
        </p:txBody>
      </p:sp>
      <p:sp>
        <p:nvSpPr>
          <p:cNvPr id="44049" name="Rectangle 29">
            <a:extLst>
              <a:ext uri="{FF2B5EF4-FFF2-40B4-BE49-F238E27FC236}">
                <a16:creationId xmlns:a16="http://schemas.microsoft.com/office/drawing/2014/main" id="{4D4C4900-8C27-E130-D9F8-0520B92EECAD}"/>
              </a:ext>
            </a:extLst>
          </p:cNvPr>
          <p:cNvSpPr>
            <a:spLocks noChangeArrowheads="1"/>
          </p:cNvSpPr>
          <p:nvPr/>
        </p:nvSpPr>
        <p:spPr bwMode="auto">
          <a:xfrm>
            <a:off x="4572000" y="4344988"/>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buFontTx/>
              <a:buNone/>
            </a:pPr>
            <a:r>
              <a:rPr lang="en-US" altLang="en-US" sz="2000" b="1">
                <a:solidFill>
                  <a:srgbClr val="00279F"/>
                </a:solidFill>
                <a:latin typeface="Arial" panose="020B0604020202020204" pitchFamily="34" charset="0"/>
              </a:rPr>
              <a:t>4° H</a:t>
            </a:r>
            <a:r>
              <a:rPr lang="en-US" altLang="en-US" sz="2000" b="1">
                <a:latin typeface="Arial" panose="020B0604020202020204" pitchFamily="34" charset="0"/>
              </a:rPr>
              <a:t>: </a:t>
            </a:r>
            <a:r>
              <a:rPr lang="en-US" altLang="en-US" sz="2000" b="1" u="none">
                <a:latin typeface="Arial" panose="020B0604020202020204" pitchFamily="34" charset="0"/>
              </a:rPr>
              <a:t>no such thing……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1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1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7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p:bldP spid="177177" grpId="0"/>
      <p:bldP spid="177178" grpId="0"/>
      <p:bldP spid="177179" grpId="0"/>
      <p:bldP spid="17718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DCE68560-92FF-C799-0FCD-5B933307C27D}"/>
              </a:ext>
            </a:extLst>
          </p:cNvPr>
          <p:cNvSpPr>
            <a:spLocks noChangeArrowheads="1"/>
          </p:cNvSpPr>
          <p:nvPr/>
        </p:nvSpPr>
        <p:spPr bwMode="auto">
          <a:xfrm>
            <a:off x="355600" y="825500"/>
            <a:ext cx="7581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533400" indent="-5334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000" b="1" u="none">
                <a:solidFill>
                  <a:srgbClr val="B50069"/>
                </a:solidFill>
                <a:latin typeface="Arial" panose="020B0604020202020204" pitchFamily="34" charset="0"/>
              </a:rPr>
              <a:t>1,4-dimethylcyclohexane</a:t>
            </a:r>
            <a:r>
              <a:rPr lang="en-US" altLang="en-US" sz="2000" b="1" u="none">
                <a:latin typeface="Arial" panose="020B0604020202020204" pitchFamily="34" charset="0"/>
              </a:rPr>
              <a:t>: planar hexagon representations</a:t>
            </a:r>
          </a:p>
        </p:txBody>
      </p:sp>
      <p:sp>
        <p:nvSpPr>
          <p:cNvPr id="181251" name="Rectangle 3">
            <a:extLst>
              <a:ext uri="{FF2B5EF4-FFF2-40B4-BE49-F238E27FC236}">
                <a16:creationId xmlns:a16="http://schemas.microsoft.com/office/drawing/2014/main" id="{814F08E9-E6E1-60A3-F689-E6271AE7E25B}"/>
              </a:ext>
            </a:extLst>
          </p:cNvPr>
          <p:cNvSpPr>
            <a:spLocks noChangeArrowheads="1"/>
          </p:cNvSpPr>
          <p:nvPr/>
        </p:nvSpPr>
        <p:spPr bwMode="auto">
          <a:xfrm>
            <a:off x="6357938" y="2847975"/>
            <a:ext cx="696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i="1" u="none">
                <a:solidFill>
                  <a:srgbClr val="00279F"/>
                </a:solidFill>
                <a:latin typeface="Arial" panose="020B0604020202020204" pitchFamily="34" charset="0"/>
              </a:rPr>
              <a:t>trans </a:t>
            </a:r>
          </a:p>
        </p:txBody>
      </p:sp>
      <p:sp>
        <p:nvSpPr>
          <p:cNvPr id="181252" name="Rectangle 4">
            <a:extLst>
              <a:ext uri="{FF2B5EF4-FFF2-40B4-BE49-F238E27FC236}">
                <a16:creationId xmlns:a16="http://schemas.microsoft.com/office/drawing/2014/main" id="{6E2C55B9-245C-8D59-3340-342FE3082CF1}"/>
              </a:ext>
            </a:extLst>
          </p:cNvPr>
          <p:cNvSpPr>
            <a:spLocks noChangeArrowheads="1"/>
          </p:cNvSpPr>
          <p:nvPr/>
        </p:nvSpPr>
        <p:spPr bwMode="auto">
          <a:xfrm>
            <a:off x="2330450" y="2846388"/>
            <a:ext cx="352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i="1" u="none">
                <a:solidFill>
                  <a:srgbClr val="00279F"/>
                </a:solidFill>
                <a:latin typeface="Arial" panose="020B0604020202020204" pitchFamily="34" charset="0"/>
              </a:rPr>
              <a:t>cis</a:t>
            </a:r>
          </a:p>
        </p:txBody>
      </p:sp>
      <p:graphicFrame>
        <p:nvGraphicFramePr>
          <p:cNvPr id="181253" name="Object 6">
            <a:extLst>
              <a:ext uri="{FF2B5EF4-FFF2-40B4-BE49-F238E27FC236}">
                <a16:creationId xmlns:a16="http://schemas.microsoft.com/office/drawing/2014/main" id="{6B8EEF29-158C-6EEF-82C2-DEAD94B574D8}"/>
              </a:ext>
            </a:extLst>
          </p:cNvPr>
          <p:cNvGraphicFramePr>
            <a:graphicFrameLocks noChangeAspect="1"/>
          </p:cNvGraphicFramePr>
          <p:nvPr/>
        </p:nvGraphicFramePr>
        <p:xfrm>
          <a:off x="5011738" y="1547813"/>
          <a:ext cx="3413125" cy="1212850"/>
        </p:xfrm>
        <a:graphic>
          <a:graphicData uri="http://schemas.openxmlformats.org/presentationml/2006/ole">
            <mc:AlternateContent xmlns:mc="http://schemas.openxmlformats.org/markup-compatibility/2006">
              <mc:Choice xmlns:v="urn:schemas-microsoft-com:vml" Requires="v">
                <p:oleObj name="CS ChemDraw Drawing" r:id="rId2" imgW="2092013" imgH="743996" progId="ChemDraw.Document.6.0">
                  <p:embed/>
                </p:oleObj>
              </mc:Choice>
              <mc:Fallback>
                <p:oleObj name="CS ChemDraw Drawing" r:id="rId2" imgW="2092013" imgH="743996" progId="ChemDraw.Document.6.0">
                  <p:embed/>
                  <p:pic>
                    <p:nvPicPr>
                      <p:cNvPr id="181253" name="Object 6">
                        <a:extLst>
                          <a:ext uri="{FF2B5EF4-FFF2-40B4-BE49-F238E27FC236}">
                            <a16:creationId xmlns:a16="http://schemas.microsoft.com/office/drawing/2014/main" id="{6B8EEF29-158C-6EEF-82C2-DEAD94B57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38" y="1547813"/>
                        <a:ext cx="3413125"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4" name="Object 7">
            <a:extLst>
              <a:ext uri="{FF2B5EF4-FFF2-40B4-BE49-F238E27FC236}">
                <a16:creationId xmlns:a16="http://schemas.microsoft.com/office/drawing/2014/main" id="{A36EA561-11A7-1DDD-37A3-C4BB366D69DD}"/>
              </a:ext>
            </a:extLst>
          </p:cNvPr>
          <p:cNvGraphicFramePr>
            <a:graphicFrameLocks noChangeAspect="1"/>
          </p:cNvGraphicFramePr>
          <p:nvPr/>
        </p:nvGraphicFramePr>
        <p:xfrm>
          <a:off x="808038" y="1574800"/>
          <a:ext cx="3390900" cy="1152525"/>
        </p:xfrm>
        <a:graphic>
          <a:graphicData uri="http://schemas.openxmlformats.org/presentationml/2006/ole">
            <mc:AlternateContent xmlns:mc="http://schemas.openxmlformats.org/markup-compatibility/2006">
              <mc:Choice xmlns:v="urn:schemas-microsoft-com:vml" Requires="v">
                <p:oleObj name="CS ChemDraw Drawing" r:id="rId4" imgW="2093976" imgH="711708" progId="ChemDraw.Document.6.0">
                  <p:embed/>
                </p:oleObj>
              </mc:Choice>
              <mc:Fallback>
                <p:oleObj name="CS ChemDraw Drawing" r:id="rId4" imgW="2093976" imgH="711708" progId="ChemDraw.Document.6.0">
                  <p:embed/>
                  <p:pic>
                    <p:nvPicPr>
                      <p:cNvPr id="181254" name="Object 7">
                        <a:extLst>
                          <a:ext uri="{FF2B5EF4-FFF2-40B4-BE49-F238E27FC236}">
                            <a16:creationId xmlns:a16="http://schemas.microsoft.com/office/drawing/2014/main" id="{A36EA561-11A7-1DDD-37A3-C4BB366D69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574800"/>
                        <a:ext cx="33909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554" name="Rectangle 10">
            <a:extLst>
              <a:ext uri="{FF2B5EF4-FFF2-40B4-BE49-F238E27FC236}">
                <a16:creationId xmlns:a16="http://schemas.microsoft.com/office/drawing/2014/main" id="{9303AE12-1376-9ADC-68DF-D47BE50DFD1D}"/>
              </a:ext>
            </a:extLst>
          </p:cNvPr>
          <p:cNvSpPr>
            <a:spLocks noChangeArrowheads="1"/>
          </p:cNvSpPr>
          <p:nvPr/>
        </p:nvSpPr>
        <p:spPr bwMode="auto">
          <a:xfrm>
            <a:off x="444500" y="3416300"/>
            <a:ext cx="3657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000" b="1" i="1" u="none">
                <a:solidFill>
                  <a:schemeClr val="accent2"/>
                </a:solidFill>
                <a:latin typeface="Arial" panose="020B0604020202020204" pitchFamily="34" charset="0"/>
              </a:rPr>
              <a:t>cis</a:t>
            </a:r>
            <a:r>
              <a:rPr lang="en-US" altLang="en-US" sz="2000" b="1" u="none">
                <a:solidFill>
                  <a:srgbClr val="B50069"/>
                </a:solidFill>
                <a:latin typeface="Arial" panose="020B0604020202020204" pitchFamily="34" charset="0"/>
              </a:rPr>
              <a:t>-1,4-dimethylcyclohexane</a:t>
            </a:r>
          </a:p>
        </p:txBody>
      </p:sp>
      <p:sp>
        <p:nvSpPr>
          <p:cNvPr id="181256" name="Text Box 2">
            <a:extLst>
              <a:ext uri="{FF2B5EF4-FFF2-40B4-BE49-F238E27FC236}">
                <a16:creationId xmlns:a16="http://schemas.microsoft.com/office/drawing/2014/main" id="{B43EB440-9B5A-EABD-4D87-0716D77D76A2}"/>
              </a:ext>
            </a:extLst>
          </p:cNvPr>
          <p:cNvSpPr txBox="1">
            <a:spLocks noChangeArrowheads="1"/>
          </p:cNvSpPr>
          <p:nvPr/>
        </p:nvSpPr>
        <p:spPr bwMode="auto">
          <a:xfrm>
            <a:off x="2286000" y="228600"/>
            <a:ext cx="500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Disubstituted Cyclohexanes</a:t>
            </a:r>
            <a:endParaRPr lang="en-US" altLang="en-US" sz="2800" b="1" u="none">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36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a:extLst>
              <a:ext uri="{FF2B5EF4-FFF2-40B4-BE49-F238E27FC236}">
                <a16:creationId xmlns:a16="http://schemas.microsoft.com/office/drawing/2014/main" id="{FB605C55-E9FE-7C58-3C5C-916BF2036C0F}"/>
              </a:ext>
            </a:extLst>
          </p:cNvPr>
          <p:cNvSpPr>
            <a:spLocks noChangeArrowheads="1"/>
          </p:cNvSpPr>
          <p:nvPr/>
        </p:nvSpPr>
        <p:spPr bwMode="auto">
          <a:xfrm>
            <a:off x="3124200" y="36195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u="none">
              <a:latin typeface="Times New Roman" panose="02020603050405020304" pitchFamily="18" charset="0"/>
            </a:endParaRPr>
          </a:p>
        </p:txBody>
      </p:sp>
      <p:sp>
        <p:nvSpPr>
          <p:cNvPr id="182275" name="Rectangle 5">
            <a:extLst>
              <a:ext uri="{FF2B5EF4-FFF2-40B4-BE49-F238E27FC236}">
                <a16:creationId xmlns:a16="http://schemas.microsoft.com/office/drawing/2014/main" id="{6C37CEB5-3D5F-3E2E-E6D8-1AA1FF383365}"/>
              </a:ext>
            </a:extLst>
          </p:cNvPr>
          <p:cNvSpPr>
            <a:spLocks noChangeArrowheads="1"/>
          </p:cNvSpPr>
          <p:nvPr/>
        </p:nvSpPr>
        <p:spPr bwMode="auto">
          <a:xfrm>
            <a:off x="355600" y="1155700"/>
            <a:ext cx="3975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000" b="1" i="1" u="none">
                <a:solidFill>
                  <a:schemeClr val="accent2"/>
                </a:solidFill>
                <a:latin typeface="Times New Roman" panose="02020603050405020304" pitchFamily="18" charset="0"/>
              </a:rPr>
              <a:t>trans</a:t>
            </a:r>
            <a:r>
              <a:rPr lang="en-US" altLang="en-US" sz="2000" b="1" u="none">
                <a:solidFill>
                  <a:srgbClr val="B50069"/>
                </a:solidFill>
                <a:latin typeface="Times New Roman" panose="02020603050405020304" pitchFamily="18" charset="0"/>
              </a:rPr>
              <a:t>-1,4-dimethylcyclohexane</a:t>
            </a:r>
          </a:p>
        </p:txBody>
      </p:sp>
      <p:sp>
        <p:nvSpPr>
          <p:cNvPr id="237576" name="Line 8">
            <a:extLst>
              <a:ext uri="{FF2B5EF4-FFF2-40B4-BE49-F238E27FC236}">
                <a16:creationId xmlns:a16="http://schemas.microsoft.com/office/drawing/2014/main" id="{11F02C2D-0933-B5EF-63C9-4B4338776372}"/>
              </a:ext>
            </a:extLst>
          </p:cNvPr>
          <p:cNvSpPr>
            <a:spLocks noChangeShapeType="1"/>
          </p:cNvSpPr>
          <p:nvPr/>
        </p:nvSpPr>
        <p:spPr bwMode="auto">
          <a:xfrm>
            <a:off x="4421188" y="3092450"/>
            <a:ext cx="5461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7577" name="Line 9">
            <a:extLst>
              <a:ext uri="{FF2B5EF4-FFF2-40B4-BE49-F238E27FC236}">
                <a16:creationId xmlns:a16="http://schemas.microsoft.com/office/drawing/2014/main" id="{86B0B06D-6535-D8C3-544C-B1BCBA03EB0E}"/>
              </a:ext>
            </a:extLst>
          </p:cNvPr>
          <p:cNvSpPr>
            <a:spLocks noChangeShapeType="1"/>
          </p:cNvSpPr>
          <p:nvPr/>
        </p:nvSpPr>
        <p:spPr bwMode="auto">
          <a:xfrm flipH="1">
            <a:off x="3684588" y="3244850"/>
            <a:ext cx="17653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7578" name="Text Box 10">
            <a:extLst>
              <a:ext uri="{FF2B5EF4-FFF2-40B4-BE49-F238E27FC236}">
                <a16:creationId xmlns:a16="http://schemas.microsoft.com/office/drawing/2014/main" id="{5912E8E4-540B-F28C-6D57-2749B1FBC0D9}"/>
              </a:ext>
            </a:extLst>
          </p:cNvPr>
          <p:cNvSpPr txBox="1">
            <a:spLocks noChangeArrowheads="1"/>
          </p:cNvSpPr>
          <p:nvPr/>
        </p:nvSpPr>
        <p:spPr bwMode="auto">
          <a:xfrm>
            <a:off x="3757613" y="2392363"/>
            <a:ext cx="1916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Clr>
                <a:srgbClr val="B50069"/>
              </a:buClr>
              <a:buSzPct val="75000"/>
              <a:buFont typeface="Monotype Sorts"/>
              <a:buNone/>
            </a:pPr>
            <a:r>
              <a:rPr lang="en-US" altLang="en-US" sz="2000" b="1" u="none">
                <a:solidFill>
                  <a:srgbClr val="00279F"/>
                </a:solidFill>
                <a:latin typeface="Arial" panose="020B0604020202020204" pitchFamily="34" charset="0"/>
              </a:rPr>
              <a:t>= +15.2 kJ/mol</a:t>
            </a:r>
          </a:p>
        </p:txBody>
      </p:sp>
      <p:sp>
        <p:nvSpPr>
          <p:cNvPr id="237583" name="Text Box 15">
            <a:extLst>
              <a:ext uri="{FF2B5EF4-FFF2-40B4-BE49-F238E27FC236}">
                <a16:creationId xmlns:a16="http://schemas.microsoft.com/office/drawing/2014/main" id="{4D4ACF31-D0E3-2C3A-A3F8-238A307C16E7}"/>
              </a:ext>
            </a:extLst>
          </p:cNvPr>
          <p:cNvSpPr txBox="1">
            <a:spLocks noChangeArrowheads="1"/>
          </p:cNvSpPr>
          <p:nvPr/>
        </p:nvSpPr>
        <p:spPr bwMode="auto">
          <a:xfrm>
            <a:off x="3219450" y="1965325"/>
            <a:ext cx="2705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u="none">
                <a:solidFill>
                  <a:srgbClr val="00279F"/>
                </a:solidFill>
                <a:latin typeface="Times New Roman" panose="02020603050405020304" pitchFamily="18" charset="0"/>
                <a:cs typeface="Times New Roman" panose="02020603050405020304" pitchFamily="18" charset="0"/>
              </a:rPr>
              <a:t>∆</a:t>
            </a:r>
            <a:r>
              <a:rPr lang="en-US" altLang="en-US" sz="2000" b="1" u="none">
                <a:solidFill>
                  <a:srgbClr val="00279F"/>
                </a:solidFill>
                <a:latin typeface="Arial" panose="020B0604020202020204" pitchFamily="34" charset="0"/>
              </a:rPr>
              <a:t>G</a:t>
            </a:r>
            <a:r>
              <a:rPr lang="en-US" altLang="en-US" sz="2000" b="1" u="none" baseline="30000">
                <a:solidFill>
                  <a:srgbClr val="00279F"/>
                </a:solidFill>
                <a:latin typeface="Arial" panose="020B0604020202020204" pitchFamily="34" charset="0"/>
              </a:rPr>
              <a:t>o</a:t>
            </a:r>
            <a:r>
              <a:rPr lang="en-US" altLang="en-US" sz="2000" b="1" u="none">
                <a:solidFill>
                  <a:srgbClr val="00279F"/>
                </a:solidFill>
                <a:latin typeface="Arial" panose="020B0604020202020204" pitchFamily="34" charset="0"/>
              </a:rPr>
              <a:t> = 4 (+3.8 kJ/mol</a:t>
            </a:r>
            <a:r>
              <a:rPr lang="en-US" altLang="en-US" sz="2000" b="1" u="none">
                <a:latin typeface="Arial" panose="020B0604020202020204" pitchFamily="34" charset="0"/>
              </a:rPr>
              <a:t>)</a:t>
            </a:r>
          </a:p>
        </p:txBody>
      </p:sp>
      <p:sp>
        <p:nvSpPr>
          <p:cNvPr id="182280" name="Text Box 2">
            <a:extLst>
              <a:ext uri="{FF2B5EF4-FFF2-40B4-BE49-F238E27FC236}">
                <a16:creationId xmlns:a16="http://schemas.microsoft.com/office/drawing/2014/main" id="{10AD06AE-55CD-F5BD-3FC6-6E7DF360B7BC}"/>
              </a:ext>
            </a:extLst>
          </p:cNvPr>
          <p:cNvSpPr txBox="1">
            <a:spLocks noChangeArrowheads="1"/>
          </p:cNvSpPr>
          <p:nvPr/>
        </p:nvSpPr>
        <p:spPr bwMode="auto">
          <a:xfrm>
            <a:off x="2286000" y="228600"/>
            <a:ext cx="500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Disubstituted Cyclohexanes</a:t>
            </a:r>
            <a:endParaRPr lang="en-US" altLang="en-US" sz="2800" b="1" u="none">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757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3757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37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8" grpId="0"/>
      <p:bldP spid="237578" grpId="1"/>
      <p:bldP spid="237583" grpId="0"/>
      <p:bldP spid="237583"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006490C6-96ED-0D42-5BCA-7024FA4B7E10}"/>
              </a:ext>
            </a:extLst>
          </p:cNvPr>
          <p:cNvSpPr>
            <a:spLocks noChangeArrowheads="1"/>
          </p:cNvSpPr>
          <p:nvPr/>
        </p:nvSpPr>
        <p:spPr bwMode="auto">
          <a:xfrm>
            <a:off x="0" y="252413"/>
            <a:ext cx="86375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85800" indent="-6858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5000"/>
              </a:spcBef>
              <a:buClr>
                <a:schemeClr val="accent2"/>
              </a:buClr>
              <a:buSzPct val="80000"/>
              <a:buFont typeface="Wingdings" panose="05000000000000000000" pitchFamily="2" charset="2"/>
              <a:buChar char="v"/>
            </a:pPr>
            <a:r>
              <a:rPr lang="en-CA" altLang="en-US" sz="2800" b="1" i="1" u="none">
                <a:solidFill>
                  <a:schemeClr val="accent2"/>
                </a:solidFill>
                <a:latin typeface="Times New Roman" panose="02020603050405020304" pitchFamily="18" charset="0"/>
              </a:rPr>
              <a:t>Trans-</a:t>
            </a:r>
            <a:r>
              <a:rPr lang="en-CA" altLang="en-US" sz="2800" b="1" u="none">
                <a:solidFill>
                  <a:schemeClr val="accent2"/>
                </a:solidFill>
                <a:latin typeface="Times New Roman" panose="02020603050405020304" pitchFamily="18" charset="0"/>
              </a:rPr>
              <a:t>1,3</a:t>
            </a:r>
            <a:r>
              <a:rPr lang="en-CA" altLang="en-US" sz="2800" u="none">
                <a:latin typeface="Times New Roman" panose="02020603050405020304" pitchFamily="18" charset="0"/>
              </a:rPr>
              <a:t>-Disubstituted Cyclohexanes</a:t>
            </a:r>
          </a:p>
        </p:txBody>
      </p:sp>
      <p:sp>
        <p:nvSpPr>
          <p:cNvPr id="183299" name="Rectangle 2">
            <a:extLst>
              <a:ext uri="{FF2B5EF4-FFF2-40B4-BE49-F238E27FC236}">
                <a16:creationId xmlns:a16="http://schemas.microsoft.com/office/drawing/2014/main" id="{1314414E-7467-8728-38DF-12D29DA7A43F}"/>
              </a:ext>
            </a:extLst>
          </p:cNvPr>
          <p:cNvSpPr>
            <a:spLocks noChangeArrowheads="1"/>
          </p:cNvSpPr>
          <p:nvPr/>
        </p:nvSpPr>
        <p:spPr bwMode="auto">
          <a:xfrm>
            <a:off x="0" y="3422650"/>
            <a:ext cx="86375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85800" indent="-6858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5000"/>
              </a:spcBef>
              <a:buClr>
                <a:schemeClr val="accent2"/>
              </a:buClr>
              <a:buSzPct val="80000"/>
              <a:buFont typeface="Wingdings" panose="05000000000000000000" pitchFamily="2" charset="2"/>
              <a:buChar char="v"/>
            </a:pPr>
            <a:r>
              <a:rPr lang="en-CA" altLang="en-US" sz="2800" b="1" i="1" u="none">
                <a:solidFill>
                  <a:schemeClr val="accent2"/>
                </a:solidFill>
                <a:latin typeface="Times New Roman" panose="02020603050405020304" pitchFamily="18" charset="0"/>
              </a:rPr>
              <a:t>Cis-</a:t>
            </a:r>
            <a:r>
              <a:rPr lang="en-CA" altLang="en-US" sz="2800" b="1" u="none">
                <a:solidFill>
                  <a:schemeClr val="accent2"/>
                </a:solidFill>
                <a:latin typeface="Times New Roman" panose="02020603050405020304" pitchFamily="18" charset="0"/>
              </a:rPr>
              <a:t>1,3</a:t>
            </a:r>
            <a:r>
              <a:rPr lang="en-CA" altLang="en-US" sz="2800" u="none">
                <a:solidFill>
                  <a:schemeClr val="accent2"/>
                </a:solidFill>
                <a:latin typeface="Times New Roman" panose="02020603050405020304" pitchFamily="18" charset="0"/>
              </a:rPr>
              <a:t>-</a:t>
            </a:r>
            <a:r>
              <a:rPr lang="en-CA" altLang="en-US" sz="2800" u="none">
                <a:latin typeface="Times New Roman" panose="02020603050405020304" pitchFamily="18" charset="0"/>
              </a:rPr>
              <a:t>Disubstituted Cyclohexanes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4">
            <a:extLst>
              <a:ext uri="{FF2B5EF4-FFF2-40B4-BE49-F238E27FC236}">
                <a16:creationId xmlns:a16="http://schemas.microsoft.com/office/drawing/2014/main" id="{6BA0C265-55A1-17C5-97F1-C5EC02E88BBD}"/>
              </a:ext>
            </a:extLst>
          </p:cNvPr>
          <p:cNvSpPr txBox="1">
            <a:spLocks noChangeArrowheads="1"/>
          </p:cNvSpPr>
          <p:nvPr/>
        </p:nvSpPr>
        <p:spPr bwMode="auto">
          <a:xfrm>
            <a:off x="0" y="6042025"/>
            <a:ext cx="8807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Very bulky groups such as “</a:t>
            </a:r>
            <a:r>
              <a:rPr lang="en-US" altLang="en-US" sz="1800" b="1" i="1" u="none">
                <a:solidFill>
                  <a:schemeClr val="accent2"/>
                </a:solidFill>
                <a:latin typeface="Arial" panose="020B0604020202020204" pitchFamily="34" charset="0"/>
              </a:rPr>
              <a:t>tert</a:t>
            </a:r>
            <a:r>
              <a:rPr lang="en-US" altLang="en-US" sz="1800" b="1" u="none">
                <a:solidFill>
                  <a:schemeClr val="accent2"/>
                </a:solidFill>
                <a:latin typeface="Arial" panose="020B0604020202020204" pitchFamily="34" charset="0"/>
              </a:rPr>
              <a:t>-butyl</a:t>
            </a:r>
            <a:r>
              <a:rPr lang="en-US" altLang="en-US" sz="1800" b="1" u="none">
                <a:latin typeface="Arial" panose="020B0604020202020204" pitchFamily="34" charset="0"/>
              </a:rPr>
              <a:t>” ALWAYS in the </a:t>
            </a:r>
            <a:r>
              <a:rPr lang="en-US" altLang="en-US" sz="1800" b="1" u="none">
                <a:solidFill>
                  <a:schemeClr val="accent2"/>
                </a:solidFill>
                <a:latin typeface="Arial" panose="020B0604020202020204" pitchFamily="34" charset="0"/>
              </a:rPr>
              <a:t>equatorial </a:t>
            </a:r>
            <a:r>
              <a:rPr lang="en-US" altLang="en-US" sz="1800" b="1" u="none">
                <a:latin typeface="Arial" panose="020B0604020202020204" pitchFamily="34" charset="0"/>
              </a:rPr>
              <a:t>position</a:t>
            </a:r>
          </a:p>
          <a:p>
            <a:pPr eaLnBrk="1" hangingPunct="1">
              <a:spcBef>
                <a:spcPct val="0"/>
              </a:spcBef>
            </a:pPr>
            <a:r>
              <a:rPr lang="en-US" altLang="en-US" sz="1800" b="1" u="none">
                <a:latin typeface="Arial" panose="020B0604020202020204" pitchFamily="34" charset="0"/>
              </a:rPr>
              <a:t>because large steric strain by axial </a:t>
            </a:r>
            <a:r>
              <a:rPr lang="en-US" altLang="en-US" sz="1800" b="1" i="1" u="none">
                <a:latin typeface="Arial" panose="020B0604020202020204" pitchFamily="34" charset="0"/>
              </a:rPr>
              <a:t>t</a:t>
            </a:r>
            <a:r>
              <a:rPr lang="en-US" altLang="en-US" sz="1800" b="1" u="none">
                <a:latin typeface="Arial" panose="020B0604020202020204" pitchFamily="34" charset="0"/>
              </a:rPr>
              <a:t>-butyl “</a:t>
            </a:r>
            <a:r>
              <a:rPr lang="en-US" altLang="en-US" sz="1800" b="1">
                <a:latin typeface="Arial" panose="020B0604020202020204" pitchFamily="34" charset="0"/>
              </a:rPr>
              <a:t>locks</a:t>
            </a:r>
            <a:r>
              <a:rPr lang="en-US" altLang="en-US" sz="1800" b="1" u="none">
                <a:latin typeface="Arial" panose="020B0604020202020204" pitchFamily="34" charset="0"/>
              </a:rPr>
              <a:t>” ring in a single conformation</a:t>
            </a:r>
          </a:p>
        </p:txBody>
      </p:sp>
      <p:grpSp>
        <p:nvGrpSpPr>
          <p:cNvPr id="185347" name="Group 6">
            <a:extLst>
              <a:ext uri="{FF2B5EF4-FFF2-40B4-BE49-F238E27FC236}">
                <a16:creationId xmlns:a16="http://schemas.microsoft.com/office/drawing/2014/main" id="{5C179A09-1A37-6CC7-3C18-36A486F332BA}"/>
              </a:ext>
            </a:extLst>
          </p:cNvPr>
          <p:cNvGrpSpPr>
            <a:grpSpLocks/>
          </p:cNvGrpSpPr>
          <p:nvPr/>
        </p:nvGrpSpPr>
        <p:grpSpPr bwMode="auto">
          <a:xfrm>
            <a:off x="1282700" y="355600"/>
            <a:ext cx="6619875" cy="2646363"/>
            <a:chOff x="336" y="484"/>
            <a:chExt cx="4808" cy="2012"/>
          </a:xfrm>
        </p:grpSpPr>
        <p:pic>
          <p:nvPicPr>
            <p:cNvPr id="185349" name="Picture 4" descr="FG02_14-14UN">
              <a:extLst>
                <a:ext uri="{FF2B5EF4-FFF2-40B4-BE49-F238E27FC236}">
                  <a16:creationId xmlns:a16="http://schemas.microsoft.com/office/drawing/2014/main" id="{630350A6-EA86-CD28-E6AC-5F040329E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484"/>
              <a:ext cx="4808" cy="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Rectangle 5">
              <a:extLst>
                <a:ext uri="{FF2B5EF4-FFF2-40B4-BE49-F238E27FC236}">
                  <a16:creationId xmlns:a16="http://schemas.microsoft.com/office/drawing/2014/main" id="{7F7C88F1-C6B3-741C-1CA4-645E7E0C3C47}"/>
                </a:ext>
              </a:extLst>
            </p:cNvPr>
            <p:cNvSpPr>
              <a:spLocks noChangeArrowheads="1"/>
            </p:cNvSpPr>
            <p:nvPr/>
          </p:nvSpPr>
          <p:spPr bwMode="auto">
            <a:xfrm>
              <a:off x="1824" y="2352"/>
              <a:ext cx="187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latin typeface="Times New Roman" panose="02020603050405020304" pitchFamily="18" charset="0"/>
              </a:endParaRPr>
            </a:p>
          </p:txBody>
        </p:sp>
      </p:grpSp>
      <p:pic>
        <p:nvPicPr>
          <p:cNvPr id="185348" name="Picture 7" descr="FG02_14-15UN">
            <a:extLst>
              <a:ext uri="{FF2B5EF4-FFF2-40B4-BE49-F238E27FC236}">
                <a16:creationId xmlns:a16="http://schemas.microsoft.com/office/drawing/2014/main" id="{D74A7609-A550-18DD-0D38-0E6F0E777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3198813"/>
            <a:ext cx="6569075"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a:extLst>
              <a:ext uri="{FF2B5EF4-FFF2-40B4-BE49-F238E27FC236}">
                <a16:creationId xmlns:a16="http://schemas.microsoft.com/office/drawing/2014/main" id="{5195F55A-DB09-C143-DDD7-32A5CA7EE5B1}"/>
              </a:ext>
            </a:extLst>
          </p:cNvPr>
          <p:cNvSpPr>
            <a:spLocks noGrp="1"/>
          </p:cNvSpPr>
          <p:nvPr>
            <p:ph type="sldNum" sz="quarter" idx="12"/>
          </p:nvPr>
        </p:nvSpPr>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fld id="{5856BEE0-73A6-47F6-95ED-6D963489A8B4}" type="slidenum">
              <a:rPr lang="en-US" altLang="en-US" sz="1400" smtClean="0">
                <a:solidFill>
                  <a:srgbClr val="000000"/>
                </a:solidFill>
              </a:rPr>
              <a:pPr>
                <a:spcBef>
                  <a:spcPct val="0"/>
                </a:spcBef>
                <a:buFontTx/>
                <a:buNone/>
                <a:defRPr/>
              </a:pPr>
              <a:t>114</a:t>
            </a:fld>
            <a:endParaRPr lang="en-US" altLang="en-US" sz="1400">
              <a:solidFill>
                <a:srgbClr val="000000"/>
              </a:solidFill>
            </a:endParaRPr>
          </a:p>
        </p:txBody>
      </p:sp>
      <p:sp>
        <p:nvSpPr>
          <p:cNvPr id="186371" name="Text Box 4">
            <a:extLst>
              <a:ext uri="{FF2B5EF4-FFF2-40B4-BE49-F238E27FC236}">
                <a16:creationId xmlns:a16="http://schemas.microsoft.com/office/drawing/2014/main" id="{F41180E9-521C-7198-3E50-C4E14869A809}"/>
              </a:ext>
            </a:extLst>
          </p:cNvPr>
          <p:cNvSpPr txBox="1">
            <a:spLocks noChangeArrowheads="1"/>
          </p:cNvSpPr>
          <p:nvPr/>
        </p:nvSpPr>
        <p:spPr bwMode="auto">
          <a:xfrm>
            <a:off x="801688" y="176213"/>
            <a:ext cx="751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sz="2000" b="1" u="none">
                <a:solidFill>
                  <a:srgbClr val="0000FF"/>
                </a:solidFill>
                <a:latin typeface="Arial" panose="020B0604020202020204" pitchFamily="34" charset="0"/>
              </a:rPr>
              <a:t>Draw two chair conformations and indicate which conformation is more stable? </a:t>
            </a:r>
          </a:p>
        </p:txBody>
      </p:sp>
      <p:pic>
        <p:nvPicPr>
          <p:cNvPr id="186372" name="Picture 3">
            <a:extLst>
              <a:ext uri="{FF2B5EF4-FFF2-40B4-BE49-F238E27FC236}">
                <a16:creationId xmlns:a16="http://schemas.microsoft.com/office/drawing/2014/main" id="{23090DD2-E9CC-FC3F-EFB7-2030888D5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608013"/>
            <a:ext cx="14478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F25C8EBA-AE5D-C966-92A0-E0C84455DAA5}"/>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F9D4FF5A-6B11-4A45-9C38-0BF3123F17C1}" type="slidenum">
              <a:rPr lang="en-US" altLang="en-US" sz="1400" smtClean="0"/>
              <a:pPr>
                <a:spcBef>
                  <a:spcPct val="0"/>
                </a:spcBef>
                <a:buFontTx/>
                <a:buNone/>
                <a:defRPr/>
              </a:pPr>
              <a:t>115</a:t>
            </a:fld>
            <a:endParaRPr lang="en-US" altLang="en-US" sz="1400"/>
          </a:p>
        </p:txBody>
      </p:sp>
      <p:sp>
        <p:nvSpPr>
          <p:cNvPr id="187395" name="Rectangle 2">
            <a:extLst>
              <a:ext uri="{FF2B5EF4-FFF2-40B4-BE49-F238E27FC236}">
                <a16:creationId xmlns:a16="http://schemas.microsoft.com/office/drawing/2014/main" id="{A93AEEDE-DC4F-5CC1-0C5E-6F1AABD9E6CB}"/>
              </a:ext>
            </a:extLst>
          </p:cNvPr>
          <p:cNvSpPr>
            <a:spLocks noChangeArrowheads="1"/>
          </p:cNvSpPr>
          <p:nvPr/>
        </p:nvSpPr>
        <p:spPr bwMode="auto">
          <a:xfrm>
            <a:off x="152400" y="827088"/>
            <a:ext cx="8509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FontTx/>
              <a:buChar char="•"/>
            </a:pPr>
            <a:r>
              <a:rPr lang="en-US" altLang="en-US" sz="2200" u="none">
                <a:solidFill>
                  <a:srgbClr val="990000"/>
                </a:solidFill>
                <a:latin typeface="Arial" panose="020B0604020202020204" pitchFamily="34" charset="0"/>
              </a:rPr>
              <a:t>Boat </a:t>
            </a:r>
            <a:r>
              <a:rPr lang="en-US" altLang="en-US" sz="2200" u="none">
                <a:latin typeface="Arial" panose="020B0604020202020204" pitchFamily="34" charset="0"/>
              </a:rPr>
              <a:t>conformation:  a puckered conformation of a cyclohexane ring in which carbons </a:t>
            </a:r>
            <a:r>
              <a:rPr lang="en-US" altLang="en-US" sz="2200" u="none">
                <a:solidFill>
                  <a:schemeClr val="accent2"/>
                </a:solidFill>
                <a:latin typeface="Arial" panose="020B0604020202020204" pitchFamily="34" charset="0"/>
              </a:rPr>
              <a:t>1</a:t>
            </a:r>
            <a:r>
              <a:rPr lang="en-US" altLang="en-US" sz="2200" u="none">
                <a:latin typeface="Arial" panose="020B0604020202020204" pitchFamily="34" charset="0"/>
              </a:rPr>
              <a:t> and </a:t>
            </a:r>
            <a:r>
              <a:rPr lang="en-US" altLang="en-US" sz="2200" u="none">
                <a:solidFill>
                  <a:schemeClr val="accent2"/>
                </a:solidFill>
                <a:latin typeface="Arial" panose="020B0604020202020204" pitchFamily="34" charset="0"/>
              </a:rPr>
              <a:t>4</a:t>
            </a:r>
            <a:r>
              <a:rPr lang="en-US" altLang="en-US" sz="2200" u="none">
                <a:latin typeface="Arial" panose="020B0604020202020204" pitchFamily="34" charset="0"/>
              </a:rPr>
              <a:t> are bent toward each other</a:t>
            </a:r>
          </a:p>
        </p:txBody>
      </p:sp>
      <p:graphicFrame>
        <p:nvGraphicFramePr>
          <p:cNvPr id="187396" name="Object 3">
            <a:extLst>
              <a:ext uri="{FF2B5EF4-FFF2-40B4-BE49-F238E27FC236}">
                <a16:creationId xmlns:a16="http://schemas.microsoft.com/office/drawing/2014/main" id="{6BA85905-86B1-94C8-7D8C-BE2709FAC992}"/>
              </a:ext>
            </a:extLst>
          </p:cNvPr>
          <p:cNvGraphicFramePr>
            <a:graphicFrameLocks noChangeAspect="1"/>
          </p:cNvGraphicFramePr>
          <p:nvPr/>
        </p:nvGraphicFramePr>
        <p:xfrm>
          <a:off x="1889125" y="1879600"/>
          <a:ext cx="2987675" cy="2219325"/>
        </p:xfrm>
        <a:graphic>
          <a:graphicData uri="http://schemas.openxmlformats.org/presentationml/2006/ole">
            <mc:AlternateContent xmlns:mc="http://schemas.openxmlformats.org/markup-compatibility/2006">
              <mc:Choice xmlns:v="urn:schemas-microsoft-com:vml" Requires="v">
                <p:oleObj name="CS ChemDraw Drawing" r:id="rId2" imgW="1947672" imgH="1446276" progId="ChemDraw.Document.6.0">
                  <p:embed/>
                </p:oleObj>
              </mc:Choice>
              <mc:Fallback>
                <p:oleObj name="CS ChemDraw Drawing" r:id="rId2" imgW="1947672" imgH="1446276" progId="ChemDraw.Document.6.0">
                  <p:embed/>
                  <p:pic>
                    <p:nvPicPr>
                      <p:cNvPr id="187396" name="Object 3">
                        <a:extLst>
                          <a:ext uri="{FF2B5EF4-FFF2-40B4-BE49-F238E27FC236}">
                            <a16:creationId xmlns:a16="http://schemas.microsoft.com/office/drawing/2014/main" id="{6BA85905-86B1-94C8-7D8C-BE2709FAC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25" y="1879600"/>
                        <a:ext cx="29876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0" name="Rectangle 4">
            <a:extLst>
              <a:ext uri="{FF2B5EF4-FFF2-40B4-BE49-F238E27FC236}">
                <a16:creationId xmlns:a16="http://schemas.microsoft.com/office/drawing/2014/main" id="{88331428-5C93-87C8-8EA6-AC943C8AA484}"/>
              </a:ext>
            </a:extLst>
          </p:cNvPr>
          <p:cNvSpPr>
            <a:spLocks noChangeArrowheads="1"/>
          </p:cNvSpPr>
          <p:nvPr/>
        </p:nvSpPr>
        <p:spPr bwMode="auto">
          <a:xfrm>
            <a:off x="828675" y="4124325"/>
            <a:ext cx="7104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lvl="1">
              <a:buClr>
                <a:schemeClr val="tx1"/>
              </a:buClr>
              <a:buFont typeface="Book Antiqua" panose="02040602050305030304" pitchFamily="18" charset="0"/>
              <a:buNone/>
            </a:pPr>
            <a:r>
              <a:rPr lang="en-US" altLang="en-US" sz="2000" b="1" u="none">
                <a:solidFill>
                  <a:srgbClr val="00279F"/>
                </a:solidFill>
                <a:latin typeface="Arial" panose="020B0604020202020204" pitchFamily="34" charset="0"/>
              </a:rPr>
              <a:t>less stable than the chair conformation by +29 kJ/mol</a:t>
            </a:r>
          </a:p>
        </p:txBody>
      </p:sp>
      <p:sp>
        <p:nvSpPr>
          <p:cNvPr id="239621" name="Line 5">
            <a:extLst>
              <a:ext uri="{FF2B5EF4-FFF2-40B4-BE49-F238E27FC236}">
                <a16:creationId xmlns:a16="http://schemas.microsoft.com/office/drawing/2014/main" id="{9B16CD65-3500-1DBC-79FE-3F453BB0F96E}"/>
              </a:ext>
            </a:extLst>
          </p:cNvPr>
          <p:cNvSpPr>
            <a:spLocks noChangeShapeType="1"/>
          </p:cNvSpPr>
          <p:nvPr/>
        </p:nvSpPr>
        <p:spPr bwMode="auto">
          <a:xfrm>
            <a:off x="3990975" y="6199188"/>
            <a:ext cx="6858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9622" name="Line 6">
            <a:extLst>
              <a:ext uri="{FF2B5EF4-FFF2-40B4-BE49-F238E27FC236}">
                <a16:creationId xmlns:a16="http://schemas.microsoft.com/office/drawing/2014/main" id="{6CCA6B4E-C7DF-D098-940B-E6E1C764586F}"/>
              </a:ext>
            </a:extLst>
          </p:cNvPr>
          <p:cNvSpPr>
            <a:spLocks noChangeShapeType="1"/>
          </p:cNvSpPr>
          <p:nvPr/>
        </p:nvSpPr>
        <p:spPr bwMode="auto">
          <a:xfrm flipH="1">
            <a:off x="3279775" y="6351588"/>
            <a:ext cx="1955800"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39623" name="Text Box 7">
            <a:extLst>
              <a:ext uri="{FF2B5EF4-FFF2-40B4-BE49-F238E27FC236}">
                <a16:creationId xmlns:a16="http://schemas.microsoft.com/office/drawing/2014/main" id="{5975C55F-0C53-D820-D1F1-A9E49E6AC419}"/>
              </a:ext>
            </a:extLst>
          </p:cNvPr>
          <p:cNvSpPr txBox="1">
            <a:spLocks noChangeArrowheads="1"/>
          </p:cNvSpPr>
          <p:nvPr/>
        </p:nvSpPr>
        <p:spPr bwMode="auto">
          <a:xfrm>
            <a:off x="2133600" y="6051550"/>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chair</a:t>
            </a:r>
          </a:p>
        </p:txBody>
      </p:sp>
      <p:sp>
        <p:nvSpPr>
          <p:cNvPr id="239624" name="Text Box 8">
            <a:extLst>
              <a:ext uri="{FF2B5EF4-FFF2-40B4-BE49-F238E27FC236}">
                <a16:creationId xmlns:a16="http://schemas.microsoft.com/office/drawing/2014/main" id="{F93082A4-C8AF-24D6-F5B8-1F720280CBB8}"/>
              </a:ext>
            </a:extLst>
          </p:cNvPr>
          <p:cNvSpPr txBox="1">
            <a:spLocks noChangeArrowheads="1"/>
          </p:cNvSpPr>
          <p:nvPr/>
        </p:nvSpPr>
        <p:spPr bwMode="auto">
          <a:xfrm>
            <a:off x="5448300" y="6051550"/>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boat</a:t>
            </a:r>
          </a:p>
        </p:txBody>
      </p:sp>
      <p:sp>
        <p:nvSpPr>
          <p:cNvPr id="239625" name="Text Box 9">
            <a:extLst>
              <a:ext uri="{FF2B5EF4-FFF2-40B4-BE49-F238E27FC236}">
                <a16:creationId xmlns:a16="http://schemas.microsoft.com/office/drawing/2014/main" id="{07EFA3BE-5D87-FD4C-6CAC-312E6EFF311D}"/>
              </a:ext>
            </a:extLst>
          </p:cNvPr>
          <p:cNvSpPr txBox="1">
            <a:spLocks noChangeArrowheads="1"/>
          </p:cNvSpPr>
          <p:nvPr/>
        </p:nvSpPr>
        <p:spPr bwMode="auto">
          <a:xfrm>
            <a:off x="3276600" y="5711825"/>
            <a:ext cx="2030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rgbClr val="00279F"/>
                </a:solidFill>
                <a:latin typeface="Arial" panose="020B0604020202020204" pitchFamily="34" charset="0"/>
                <a:sym typeface="Symbol" panose="05050102010706020507" pitchFamily="18" charset="2"/>
              </a:rPr>
              <a:t></a:t>
            </a:r>
            <a:r>
              <a:rPr lang="en-US" altLang="en-US" sz="1800" b="1" u="none">
                <a:solidFill>
                  <a:srgbClr val="00279F"/>
                </a:solidFill>
                <a:latin typeface="Arial" panose="020B0604020202020204" pitchFamily="34" charset="0"/>
              </a:rPr>
              <a:t>G</a:t>
            </a:r>
            <a:r>
              <a:rPr lang="en-US" altLang="en-US" sz="1800" b="1" u="none" baseline="30000">
                <a:solidFill>
                  <a:srgbClr val="00279F"/>
                </a:solidFill>
                <a:latin typeface="Arial" panose="020B0604020202020204" pitchFamily="34" charset="0"/>
              </a:rPr>
              <a:t>o</a:t>
            </a:r>
            <a:r>
              <a:rPr lang="en-US" altLang="en-US" sz="1800" b="1" u="none">
                <a:solidFill>
                  <a:srgbClr val="00279F"/>
                </a:solidFill>
                <a:latin typeface="Arial" panose="020B0604020202020204" pitchFamily="34" charset="0"/>
              </a:rPr>
              <a:t> = +29 kJ/mol</a:t>
            </a:r>
          </a:p>
        </p:txBody>
      </p:sp>
      <p:sp>
        <p:nvSpPr>
          <p:cNvPr id="187403" name="Text Box 10">
            <a:extLst>
              <a:ext uri="{FF2B5EF4-FFF2-40B4-BE49-F238E27FC236}">
                <a16:creationId xmlns:a16="http://schemas.microsoft.com/office/drawing/2014/main" id="{BC5F6F32-588C-213B-5C51-E3A82580C8AD}"/>
              </a:ext>
            </a:extLst>
          </p:cNvPr>
          <p:cNvSpPr txBox="1">
            <a:spLocks noChangeArrowheads="1"/>
          </p:cNvSpPr>
          <p:nvPr/>
        </p:nvSpPr>
        <p:spPr bwMode="auto">
          <a:xfrm>
            <a:off x="2346325" y="2184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1</a:t>
            </a:r>
          </a:p>
        </p:txBody>
      </p:sp>
      <p:sp>
        <p:nvSpPr>
          <p:cNvPr id="187404" name="Text Box 11">
            <a:extLst>
              <a:ext uri="{FF2B5EF4-FFF2-40B4-BE49-F238E27FC236}">
                <a16:creationId xmlns:a16="http://schemas.microsoft.com/office/drawing/2014/main" id="{9443C1DF-5154-0660-85F1-67946D29456C}"/>
              </a:ext>
            </a:extLst>
          </p:cNvPr>
          <p:cNvSpPr txBox="1">
            <a:spLocks noChangeArrowheads="1"/>
          </p:cNvSpPr>
          <p:nvPr/>
        </p:nvSpPr>
        <p:spPr bwMode="auto">
          <a:xfrm>
            <a:off x="4098925" y="2260600"/>
            <a:ext cx="244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4</a:t>
            </a:r>
          </a:p>
        </p:txBody>
      </p:sp>
      <p:sp>
        <p:nvSpPr>
          <p:cNvPr id="187405" name="Rectangle 12">
            <a:extLst>
              <a:ext uri="{FF2B5EF4-FFF2-40B4-BE49-F238E27FC236}">
                <a16:creationId xmlns:a16="http://schemas.microsoft.com/office/drawing/2014/main" id="{FB392A72-4764-45CB-1758-7F2D2694B201}"/>
              </a:ext>
            </a:extLst>
          </p:cNvPr>
          <p:cNvSpPr>
            <a:spLocks noChangeArrowheads="1"/>
          </p:cNvSpPr>
          <p:nvPr/>
        </p:nvSpPr>
        <p:spPr bwMode="auto">
          <a:xfrm>
            <a:off x="228600" y="228600"/>
            <a:ext cx="798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Arial" panose="020B0604020202020204" pitchFamily="34" charset="0"/>
              </a:rPr>
              <a:t>Boat Cyclohexane </a:t>
            </a:r>
            <a:r>
              <a:rPr lang="en-US" altLang="en-US" u="none">
                <a:latin typeface="Arial" panose="020B0604020202020204" pitchFamily="34" charset="0"/>
              </a:rPr>
              <a:t>– more conformations of cyclohexane</a:t>
            </a:r>
          </a:p>
        </p:txBody>
      </p:sp>
      <p:pic>
        <p:nvPicPr>
          <p:cNvPr id="239629" name="Picture 13" descr="04p125b">
            <a:extLst>
              <a:ext uri="{FF2B5EF4-FFF2-40B4-BE49-F238E27FC236}">
                <a16:creationId xmlns:a16="http://schemas.microsoft.com/office/drawing/2014/main" id="{B3DCE211-59E0-D5A6-5F7E-98758C7C1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199" t="29213" r="15201" b="16853"/>
          <a:stretch>
            <a:fillRect/>
          </a:stretch>
        </p:blipFill>
        <p:spPr bwMode="auto">
          <a:xfrm>
            <a:off x="5089525" y="2032000"/>
            <a:ext cx="3200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30" name="Picture 14">
            <a:extLst>
              <a:ext uri="{FF2B5EF4-FFF2-40B4-BE49-F238E27FC236}">
                <a16:creationId xmlns:a16="http://schemas.microsoft.com/office/drawing/2014/main" id="{572137C6-4E1C-94E7-CBB2-CBBE60589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25" y="2794000"/>
            <a:ext cx="14668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31" name="Text Box 15">
            <a:extLst>
              <a:ext uri="{FF2B5EF4-FFF2-40B4-BE49-F238E27FC236}">
                <a16:creationId xmlns:a16="http://schemas.microsoft.com/office/drawing/2014/main" id="{01D3C1FE-38DE-84A2-38A0-FA7C8D57A206}"/>
              </a:ext>
            </a:extLst>
          </p:cNvPr>
          <p:cNvSpPr txBox="1">
            <a:spLocks noChangeArrowheads="1"/>
          </p:cNvSpPr>
          <p:nvPr/>
        </p:nvSpPr>
        <p:spPr bwMode="auto">
          <a:xfrm>
            <a:off x="6537325" y="1955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1</a:t>
            </a:r>
          </a:p>
        </p:txBody>
      </p:sp>
      <p:sp>
        <p:nvSpPr>
          <p:cNvPr id="239632" name="Text Box 16">
            <a:extLst>
              <a:ext uri="{FF2B5EF4-FFF2-40B4-BE49-F238E27FC236}">
                <a16:creationId xmlns:a16="http://schemas.microsoft.com/office/drawing/2014/main" id="{13378EF6-D0A3-B8D8-8E70-3402707AF42E}"/>
              </a:ext>
            </a:extLst>
          </p:cNvPr>
          <p:cNvSpPr txBox="1">
            <a:spLocks noChangeArrowheads="1"/>
          </p:cNvSpPr>
          <p:nvPr/>
        </p:nvSpPr>
        <p:spPr bwMode="auto">
          <a:xfrm>
            <a:off x="6537325" y="2794000"/>
            <a:ext cx="244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4</a:t>
            </a:r>
          </a:p>
        </p:txBody>
      </p:sp>
      <p:sp>
        <p:nvSpPr>
          <p:cNvPr id="239633" name="Line 17">
            <a:extLst>
              <a:ext uri="{FF2B5EF4-FFF2-40B4-BE49-F238E27FC236}">
                <a16:creationId xmlns:a16="http://schemas.microsoft.com/office/drawing/2014/main" id="{068AF509-524A-1BA8-E1D5-D4D5FD326E6E}"/>
              </a:ext>
            </a:extLst>
          </p:cNvPr>
          <p:cNvSpPr>
            <a:spLocks noChangeShapeType="1"/>
          </p:cNvSpPr>
          <p:nvPr/>
        </p:nvSpPr>
        <p:spPr bwMode="auto">
          <a:xfrm>
            <a:off x="2879725" y="2032000"/>
            <a:ext cx="990600" cy="0"/>
          </a:xfrm>
          <a:prstGeom prst="line">
            <a:avLst/>
          </a:prstGeom>
          <a:noFill/>
          <a:ln w="9525">
            <a:solidFill>
              <a:srgbClr val="9900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7411" name="Text Box 18">
            <a:extLst>
              <a:ext uri="{FF2B5EF4-FFF2-40B4-BE49-F238E27FC236}">
                <a16:creationId xmlns:a16="http://schemas.microsoft.com/office/drawing/2014/main" id="{8F77C096-FD8E-6DBB-5489-7112CBFFB04D}"/>
              </a:ext>
            </a:extLst>
          </p:cNvPr>
          <p:cNvSpPr txBox="1">
            <a:spLocks noChangeArrowheads="1"/>
          </p:cNvSpPr>
          <p:nvPr/>
        </p:nvSpPr>
        <p:spPr bwMode="auto">
          <a:xfrm>
            <a:off x="3260725" y="2717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2</a:t>
            </a:r>
          </a:p>
        </p:txBody>
      </p:sp>
      <p:sp>
        <p:nvSpPr>
          <p:cNvPr id="187412" name="Text Box 19">
            <a:extLst>
              <a:ext uri="{FF2B5EF4-FFF2-40B4-BE49-F238E27FC236}">
                <a16:creationId xmlns:a16="http://schemas.microsoft.com/office/drawing/2014/main" id="{3FB7EA0A-83A7-6E34-23FD-E987E83E71A0}"/>
              </a:ext>
            </a:extLst>
          </p:cNvPr>
          <p:cNvSpPr txBox="1">
            <a:spLocks noChangeArrowheads="1"/>
          </p:cNvSpPr>
          <p:nvPr/>
        </p:nvSpPr>
        <p:spPr bwMode="auto">
          <a:xfrm>
            <a:off x="4098925" y="2717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3</a:t>
            </a:r>
          </a:p>
        </p:txBody>
      </p:sp>
      <p:sp>
        <p:nvSpPr>
          <p:cNvPr id="187413" name="Text Box 20">
            <a:extLst>
              <a:ext uri="{FF2B5EF4-FFF2-40B4-BE49-F238E27FC236}">
                <a16:creationId xmlns:a16="http://schemas.microsoft.com/office/drawing/2014/main" id="{429CB285-DE6C-F7E1-831D-47EAEABF1F67}"/>
              </a:ext>
            </a:extLst>
          </p:cNvPr>
          <p:cNvSpPr txBox="1">
            <a:spLocks noChangeArrowheads="1"/>
          </p:cNvSpPr>
          <p:nvPr/>
        </p:nvSpPr>
        <p:spPr bwMode="auto">
          <a:xfrm>
            <a:off x="3717925" y="3327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5</a:t>
            </a:r>
          </a:p>
        </p:txBody>
      </p:sp>
      <p:sp>
        <p:nvSpPr>
          <p:cNvPr id="187414" name="Text Box 21">
            <a:extLst>
              <a:ext uri="{FF2B5EF4-FFF2-40B4-BE49-F238E27FC236}">
                <a16:creationId xmlns:a16="http://schemas.microsoft.com/office/drawing/2014/main" id="{9B603AD8-85B8-02CB-EB76-488EBF0C56D9}"/>
              </a:ext>
            </a:extLst>
          </p:cNvPr>
          <p:cNvSpPr txBox="1">
            <a:spLocks noChangeArrowheads="1"/>
          </p:cNvSpPr>
          <p:nvPr/>
        </p:nvSpPr>
        <p:spPr bwMode="auto">
          <a:xfrm>
            <a:off x="2727325" y="34036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6</a:t>
            </a:r>
          </a:p>
        </p:txBody>
      </p:sp>
      <p:sp>
        <p:nvSpPr>
          <p:cNvPr id="239638" name="Oval 22">
            <a:extLst>
              <a:ext uri="{FF2B5EF4-FFF2-40B4-BE49-F238E27FC236}">
                <a16:creationId xmlns:a16="http://schemas.microsoft.com/office/drawing/2014/main" id="{69F3745C-DF3A-262B-5640-294786A76AAC}"/>
              </a:ext>
            </a:extLst>
          </p:cNvPr>
          <p:cNvSpPr>
            <a:spLocks noChangeArrowheads="1"/>
          </p:cNvSpPr>
          <p:nvPr/>
        </p:nvSpPr>
        <p:spPr bwMode="auto">
          <a:xfrm>
            <a:off x="2536825" y="1816100"/>
            <a:ext cx="1695450" cy="411163"/>
          </a:xfrm>
          <a:prstGeom prst="ellipse">
            <a:avLst/>
          </a:prstGeom>
          <a:noFill/>
          <a:ln w="19050">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39639" name="Text Box 23">
            <a:extLst>
              <a:ext uri="{FF2B5EF4-FFF2-40B4-BE49-F238E27FC236}">
                <a16:creationId xmlns:a16="http://schemas.microsoft.com/office/drawing/2014/main" id="{6AE91EAC-B0C0-F69B-38D8-8A37AD1A831A}"/>
              </a:ext>
            </a:extLst>
          </p:cNvPr>
          <p:cNvSpPr txBox="1">
            <a:spLocks noChangeArrowheads="1"/>
          </p:cNvSpPr>
          <p:nvPr/>
        </p:nvSpPr>
        <p:spPr bwMode="auto">
          <a:xfrm>
            <a:off x="4273550" y="1757363"/>
            <a:ext cx="2266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u="none">
                <a:solidFill>
                  <a:schemeClr val="accent2"/>
                </a:solidFill>
                <a:latin typeface="Arial" panose="020B0604020202020204" pitchFamily="34" charset="0"/>
              </a:rPr>
              <a:t>“flagpole hydrogens”</a:t>
            </a:r>
          </a:p>
        </p:txBody>
      </p:sp>
      <p:sp>
        <p:nvSpPr>
          <p:cNvPr id="239640" name="Text Box 24">
            <a:extLst>
              <a:ext uri="{FF2B5EF4-FFF2-40B4-BE49-F238E27FC236}">
                <a16:creationId xmlns:a16="http://schemas.microsoft.com/office/drawing/2014/main" id="{8882EE21-521A-4473-ED32-F74B2D400D0F}"/>
              </a:ext>
            </a:extLst>
          </p:cNvPr>
          <p:cNvSpPr txBox="1">
            <a:spLocks noChangeArrowheads="1"/>
          </p:cNvSpPr>
          <p:nvPr/>
        </p:nvSpPr>
        <p:spPr bwMode="auto">
          <a:xfrm>
            <a:off x="5762625" y="2728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2</a:t>
            </a:r>
          </a:p>
        </p:txBody>
      </p:sp>
      <p:sp>
        <p:nvSpPr>
          <p:cNvPr id="239641" name="Text Box 25">
            <a:extLst>
              <a:ext uri="{FF2B5EF4-FFF2-40B4-BE49-F238E27FC236}">
                <a16:creationId xmlns:a16="http://schemas.microsoft.com/office/drawing/2014/main" id="{DFB833F0-CD75-0F7E-B316-7281FA716FF0}"/>
              </a:ext>
            </a:extLst>
          </p:cNvPr>
          <p:cNvSpPr txBox="1">
            <a:spLocks noChangeArrowheads="1"/>
          </p:cNvSpPr>
          <p:nvPr/>
        </p:nvSpPr>
        <p:spPr bwMode="auto">
          <a:xfrm>
            <a:off x="7223125" y="27273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solidFill>
                  <a:schemeClr val="accent2"/>
                </a:solidFill>
                <a:latin typeface="Arial" panose="020B0604020202020204" pitchFamily="34" charset="0"/>
              </a:rPr>
              <a:t>6</a:t>
            </a:r>
          </a:p>
        </p:txBody>
      </p:sp>
      <p:sp>
        <p:nvSpPr>
          <p:cNvPr id="239642" name="Text Box 26">
            <a:extLst>
              <a:ext uri="{FF2B5EF4-FFF2-40B4-BE49-F238E27FC236}">
                <a16:creationId xmlns:a16="http://schemas.microsoft.com/office/drawing/2014/main" id="{2E5B38F8-0232-CFC7-F24B-DD6BC896462D}"/>
              </a:ext>
            </a:extLst>
          </p:cNvPr>
          <p:cNvSpPr txBox="1">
            <a:spLocks noChangeArrowheads="1"/>
          </p:cNvSpPr>
          <p:nvPr/>
        </p:nvSpPr>
        <p:spPr bwMode="auto">
          <a:xfrm>
            <a:off x="287338" y="4583113"/>
            <a:ext cx="6310312"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200" u="none">
                <a:latin typeface="Arial" panose="020B0604020202020204" pitchFamily="34" charset="0"/>
              </a:rPr>
              <a:t>No angle strain</a:t>
            </a:r>
          </a:p>
          <a:p>
            <a:pPr>
              <a:spcBef>
                <a:spcPct val="0"/>
              </a:spcBef>
            </a:pPr>
            <a:r>
              <a:rPr lang="en-US" altLang="en-US" sz="2200" u="none">
                <a:latin typeface="Arial" panose="020B0604020202020204" pitchFamily="34" charset="0"/>
              </a:rPr>
              <a:t>Torsional strain due to eclipsing hydrogens</a:t>
            </a:r>
          </a:p>
          <a:p>
            <a:pPr>
              <a:spcBef>
                <a:spcPct val="0"/>
              </a:spcBef>
            </a:pPr>
            <a:r>
              <a:rPr lang="en-US" altLang="en-US" sz="2200" u="none">
                <a:latin typeface="Arial" panose="020B0604020202020204" pitchFamily="34" charset="0"/>
              </a:rPr>
              <a:t>Steric strain due to proximity of flagple hydrogens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96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96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96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96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96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6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96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9642">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96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96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96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9642">
                                            <p:txEl>
                                              <p:pRg st="2" end="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96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96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96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96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9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0" grpId="0"/>
      <p:bldP spid="239623" grpId="0"/>
      <p:bldP spid="239624" grpId="0"/>
      <p:bldP spid="239625" grpId="0"/>
      <p:bldP spid="239631" grpId="0"/>
      <p:bldP spid="239632" grpId="0"/>
      <p:bldP spid="239638" grpId="0" animBg="1"/>
      <p:bldP spid="239639" grpId="0"/>
      <p:bldP spid="239640" grpId="0"/>
      <p:bldP spid="23964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339879BA-9B48-7738-31D3-19E92AEE4179}"/>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62E73DF8-8BF0-49AB-BD21-5F4A84A08C06}" type="slidenum">
              <a:rPr lang="en-US" altLang="en-US" sz="1400" smtClean="0"/>
              <a:pPr>
                <a:spcBef>
                  <a:spcPct val="0"/>
                </a:spcBef>
                <a:buFontTx/>
                <a:buNone/>
                <a:defRPr/>
              </a:pPr>
              <a:t>116</a:t>
            </a:fld>
            <a:endParaRPr lang="en-US" altLang="en-US" sz="1400"/>
          </a:p>
        </p:txBody>
      </p:sp>
      <p:sp>
        <p:nvSpPr>
          <p:cNvPr id="188419" name="Text Box 4">
            <a:extLst>
              <a:ext uri="{FF2B5EF4-FFF2-40B4-BE49-F238E27FC236}">
                <a16:creationId xmlns:a16="http://schemas.microsoft.com/office/drawing/2014/main" id="{6B2CC1D4-481F-36B8-55BB-4EE8D7008FF0}"/>
              </a:ext>
            </a:extLst>
          </p:cNvPr>
          <p:cNvSpPr txBox="1">
            <a:spLocks noChangeArrowheads="1"/>
          </p:cNvSpPr>
          <p:nvPr/>
        </p:nvSpPr>
        <p:spPr bwMode="auto">
          <a:xfrm>
            <a:off x="195263" y="206375"/>
            <a:ext cx="4548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solidFill>
                  <a:schemeClr val="accent2"/>
                </a:solidFill>
                <a:latin typeface="Arial" panose="020B0604020202020204" pitchFamily="34" charset="0"/>
              </a:rPr>
              <a:t>Ring Flipping Energy Diagram</a:t>
            </a:r>
          </a:p>
        </p:txBody>
      </p:sp>
      <p:pic>
        <p:nvPicPr>
          <p:cNvPr id="188420" name="Picture 5">
            <a:extLst>
              <a:ext uri="{FF2B5EF4-FFF2-40B4-BE49-F238E27FC236}">
                <a16:creationId xmlns:a16="http://schemas.microsoft.com/office/drawing/2014/main" id="{A62F7D92-6DD4-C7DD-08AD-8161F40C2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981075"/>
            <a:ext cx="739775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
            <a:extLst>
              <a:ext uri="{FF2B5EF4-FFF2-40B4-BE49-F238E27FC236}">
                <a16:creationId xmlns:a16="http://schemas.microsoft.com/office/drawing/2014/main" id="{4F6A847C-87DC-9536-80FA-199AB4514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4038600"/>
            <a:ext cx="1449388"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2" name="Rectangle 12">
            <a:extLst>
              <a:ext uri="{FF2B5EF4-FFF2-40B4-BE49-F238E27FC236}">
                <a16:creationId xmlns:a16="http://schemas.microsoft.com/office/drawing/2014/main" id="{FD3F9808-C42C-2314-E8F5-1FA212B91895}"/>
              </a:ext>
            </a:extLst>
          </p:cNvPr>
          <p:cNvSpPr>
            <a:spLocks noChangeArrowheads="1"/>
          </p:cNvSpPr>
          <p:nvPr/>
        </p:nvSpPr>
        <p:spPr bwMode="auto">
          <a:xfrm>
            <a:off x="4572000" y="3646488"/>
            <a:ext cx="293688" cy="434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pic>
        <p:nvPicPr>
          <p:cNvPr id="188423" name="Picture 10">
            <a:extLst>
              <a:ext uri="{FF2B5EF4-FFF2-40B4-BE49-F238E27FC236}">
                <a16:creationId xmlns:a16="http://schemas.microsoft.com/office/drawing/2014/main" id="{55AB197B-A2D2-63E9-BE60-8090F3D30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02238"/>
            <a:ext cx="91440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5E32ECE1-8C63-78ED-880C-444223854B47}"/>
              </a:ext>
            </a:extLst>
          </p:cNvPr>
          <p:cNvSpPr>
            <a:spLocks noGrp="1" noChangeArrowheads="1"/>
          </p:cNvSpPr>
          <p:nvPr>
            <p:ph type="title"/>
          </p:nvPr>
        </p:nvSpPr>
        <p:spPr>
          <a:xfrm>
            <a:off x="117475" y="230188"/>
            <a:ext cx="8909050" cy="1096962"/>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Rings Can Be Trans Fused or Cis Fused</a:t>
            </a:r>
          </a:p>
        </p:txBody>
      </p:sp>
      <p:pic>
        <p:nvPicPr>
          <p:cNvPr id="189443" name="Content Placeholder 4" descr="Two trans-fused rings and two cis-fused rings are shown. Trans-fused rings are more stable than the cis-fused rings.">
            <a:extLst>
              <a:ext uri="{FF2B5EF4-FFF2-40B4-BE49-F238E27FC236}">
                <a16:creationId xmlns:a16="http://schemas.microsoft.com/office/drawing/2014/main" id="{12882D9D-D220-23F7-10CC-A51A1C9318D6}"/>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569913" y="1865313"/>
            <a:ext cx="8004175" cy="3127375"/>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3DFB5967-36D9-5900-6695-09220007D770}"/>
              </a:ext>
            </a:extLst>
          </p:cNvPr>
          <p:cNvSpPr>
            <a:spLocks noGrp="1" noChangeArrowheads="1"/>
          </p:cNvSpPr>
          <p:nvPr>
            <p:ph type="title"/>
          </p:nvPr>
        </p:nvSpPr>
        <p:spPr>
          <a:xfrm>
            <a:off x="457200" y="215900"/>
            <a:ext cx="8229600" cy="884238"/>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The Steroid Ring System</a:t>
            </a:r>
          </a:p>
        </p:txBody>
      </p:sp>
      <p:pic>
        <p:nvPicPr>
          <p:cNvPr id="190467" name="Content Placeholder 6" descr="The steroid ring system has a structure of four successively fused carbon rings: three six-carbon rings and one five-carbon ring (from left to right).">
            <a:extLst>
              <a:ext uri="{FF2B5EF4-FFF2-40B4-BE49-F238E27FC236}">
                <a16:creationId xmlns:a16="http://schemas.microsoft.com/office/drawing/2014/main" id="{7D0BEE13-C3AE-36A0-4012-1CFBA4E7A99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947738" y="1465263"/>
            <a:ext cx="2498725" cy="1968500"/>
          </a:xfrm>
        </p:spPr>
      </p:pic>
      <p:pic>
        <p:nvPicPr>
          <p:cNvPr id="190468" name="Content Placeholder 8" descr="A structure of a steroid ring system in a chain conformation is shown. All the rings are trans fused.&#10;">
            <a:extLst>
              <a:ext uri="{FF2B5EF4-FFF2-40B4-BE49-F238E27FC236}">
                <a16:creationId xmlns:a16="http://schemas.microsoft.com/office/drawing/2014/main" id="{C548D6D8-7510-6B19-5B27-CB564B49ACD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4502150" y="1776413"/>
            <a:ext cx="4054475" cy="1536700"/>
          </a:xfrm>
        </p:spPr>
      </p:pic>
      <p:pic>
        <p:nvPicPr>
          <p:cNvPr id="190469" name="Content Placeholder 10" descr="A structure of cholesterol shows four successively fused carbon rings: three six-carbon rings and one five-carbon ring (from left to right), with different substituents attached.">
            <a:extLst>
              <a:ext uri="{FF2B5EF4-FFF2-40B4-BE49-F238E27FC236}">
                <a16:creationId xmlns:a16="http://schemas.microsoft.com/office/drawing/2014/main" id="{DCD2C9CA-544E-3074-4159-C19830ED5A8A}"/>
              </a:ext>
            </a:extLst>
          </p:cNvPr>
          <p:cNvPicPr>
            <a:picLocks noGrp="1" noChangeAspect="1" noChangeArrowheads="1"/>
          </p:cNvPicPr>
          <p:nvPr>
            <p:ph sz="quarter" idx="15"/>
          </p:nvPr>
        </p:nvPicPr>
        <p:blipFill>
          <a:blip r:embed="rId4">
            <a:extLst>
              <a:ext uri="{28A0092B-C50C-407E-A947-70E740481C1C}">
                <a14:useLocalDpi xmlns:a14="http://schemas.microsoft.com/office/drawing/2010/main" val="0"/>
              </a:ext>
            </a:extLst>
          </a:blip>
          <a:srcRect/>
          <a:stretch>
            <a:fillRect/>
          </a:stretch>
        </p:blipFill>
        <p:spPr>
          <a:xfrm>
            <a:off x="2312988" y="3800475"/>
            <a:ext cx="4657725" cy="2222500"/>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a:extLst>
              <a:ext uri="{FF2B5EF4-FFF2-40B4-BE49-F238E27FC236}">
                <a16:creationId xmlns:a16="http://schemas.microsoft.com/office/drawing/2014/main" id="{4CEABCD7-C2AE-DFDC-D542-8EFC780741AE}"/>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0DFB0550-A743-456F-83A7-3AC9D7A494DA}" type="slidenum">
              <a:rPr lang="en-US" altLang="en-US" sz="1400" smtClean="0">
                <a:latin typeface="Arial" panose="020B0604020202020204" pitchFamily="34" charset="0"/>
              </a:rPr>
              <a:pPr>
                <a:spcBef>
                  <a:spcPct val="0"/>
                </a:spcBef>
                <a:buFontTx/>
                <a:buNone/>
                <a:defRPr/>
              </a:pPr>
              <a:t>119</a:t>
            </a:fld>
            <a:endParaRPr lang="en-US" altLang="en-US" sz="1400">
              <a:latin typeface="Arial" panose="020B0604020202020204" pitchFamily="34" charset="0"/>
            </a:endParaRPr>
          </a:p>
        </p:txBody>
      </p:sp>
      <p:sp>
        <p:nvSpPr>
          <p:cNvPr id="191491" name="Rectangle 2">
            <a:extLst>
              <a:ext uri="{FF2B5EF4-FFF2-40B4-BE49-F238E27FC236}">
                <a16:creationId xmlns:a16="http://schemas.microsoft.com/office/drawing/2014/main" id="{9C1E908D-0431-3CCB-E9C4-A655505609F7}"/>
              </a:ext>
            </a:extLst>
          </p:cNvPr>
          <p:cNvSpPr>
            <a:spLocks noGrp="1" noChangeArrowheads="1"/>
          </p:cNvSpPr>
          <p:nvPr>
            <p:ph type="title"/>
          </p:nvPr>
        </p:nvSpPr>
        <p:spPr>
          <a:xfrm>
            <a:off x="603250" y="309563"/>
            <a:ext cx="7772400" cy="1143000"/>
          </a:xfrm>
        </p:spPr>
        <p:txBody>
          <a:bodyPr/>
          <a:lstStyle/>
          <a:p>
            <a:pPr eaLnBrk="1" hangingPunct="1"/>
            <a:r>
              <a:rPr lang="en-US" altLang="en-US" sz="3600">
                <a:latin typeface="Times New Roman" panose="02020603050405020304" pitchFamily="18" charset="0"/>
                <a:cs typeface="Times New Roman" panose="02020603050405020304" pitchFamily="18" charset="0"/>
              </a:rPr>
              <a:t>Conformations and Drug Action</a:t>
            </a:r>
            <a:endParaRPr lang="en-US" altLang="en-US">
              <a:latin typeface="Times New Roman" panose="02020603050405020304" pitchFamily="18" charset="0"/>
              <a:cs typeface="Times New Roman" panose="02020603050405020304" pitchFamily="18" charset="0"/>
            </a:endParaRPr>
          </a:p>
        </p:txBody>
      </p:sp>
      <p:pic>
        <p:nvPicPr>
          <p:cNvPr id="152579" name="Picture 3" descr="untitled">
            <a:extLst>
              <a:ext uri="{FF2B5EF4-FFF2-40B4-BE49-F238E27FC236}">
                <a16:creationId xmlns:a16="http://schemas.microsoft.com/office/drawing/2014/main" id="{9D6ED9AC-4206-FEBD-65E2-6F7C03346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362200"/>
            <a:ext cx="6348413"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Text Box 4">
            <a:extLst>
              <a:ext uri="{FF2B5EF4-FFF2-40B4-BE49-F238E27FC236}">
                <a16:creationId xmlns:a16="http://schemas.microsoft.com/office/drawing/2014/main" id="{1745B291-82D7-9E55-BC95-E4AE6824B6FF}"/>
              </a:ext>
            </a:extLst>
          </p:cNvPr>
          <p:cNvSpPr txBox="1">
            <a:spLocks noChangeArrowheads="1"/>
          </p:cNvSpPr>
          <p:nvPr/>
        </p:nvSpPr>
        <p:spPr bwMode="auto">
          <a:xfrm>
            <a:off x="1828800" y="1295400"/>
            <a:ext cx="537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333399"/>
                </a:solidFill>
                <a:latin typeface="Arial" panose="020B0604020202020204" pitchFamily="34" charset="0"/>
                <a:cs typeface="Arial" panose="020B0604020202020204" pitchFamily="34" charset="0"/>
              </a:rPr>
              <a:t>Etorphine, a rigid morphine analog: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2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52579"/>
                                        </p:tgtEl>
                                        <p:attrNameLst>
                                          <p:attrName>style.visibility</p:attrName>
                                        </p:attrNameLst>
                                      </p:cBhvr>
                                      <p:to>
                                        <p:strVal val="visible"/>
                                      </p:to>
                                    </p:set>
                                    <p:animEffect transition="in" filter="wipe(left)">
                                      <p:cBhvr>
                                        <p:cTn id="11" dur="500"/>
                                        <p:tgtEl>
                                          <p:spTgt spid="152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775D8CED-A7E2-4853-19EB-AF72C696D3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35A34B7-B141-4DB3-93F7-B86C2A0AB5CA}" type="slidenum">
              <a:rPr lang="en-US" altLang="en-US" sz="1400" smtClean="0"/>
              <a:pPr>
                <a:spcBef>
                  <a:spcPct val="0"/>
                </a:spcBef>
                <a:buFontTx/>
                <a:buNone/>
              </a:pPr>
              <a:t>12</a:t>
            </a:fld>
            <a:endParaRPr lang="en-US" altLang="en-US" sz="1400"/>
          </a:p>
        </p:txBody>
      </p:sp>
      <p:sp>
        <p:nvSpPr>
          <p:cNvPr id="45059" name="Text Box 4">
            <a:extLst>
              <a:ext uri="{FF2B5EF4-FFF2-40B4-BE49-F238E27FC236}">
                <a16:creationId xmlns:a16="http://schemas.microsoft.com/office/drawing/2014/main" id="{07BA632C-04D6-C9D2-894D-574D29C37FC8}"/>
              </a:ext>
            </a:extLst>
          </p:cNvPr>
          <p:cNvSpPr txBox="1">
            <a:spLocks noChangeArrowheads="1"/>
          </p:cNvSpPr>
          <p:nvPr/>
        </p:nvSpPr>
        <p:spPr bwMode="auto">
          <a:xfrm>
            <a:off x="273050" y="147638"/>
            <a:ext cx="88709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Clr>
                <a:srgbClr val="B50069"/>
              </a:buClr>
              <a:buSzPct val="75000"/>
              <a:buFont typeface="Monotype Sorts"/>
              <a:buNone/>
            </a:pPr>
            <a:r>
              <a:rPr lang="en-US" altLang="en-US" sz="2400" b="1">
                <a:solidFill>
                  <a:srgbClr val="990033"/>
                </a:solidFill>
                <a:latin typeface="Arial" panose="020B0604020202020204" pitchFamily="34" charset="0"/>
              </a:rPr>
              <a:t>Constitutional      </a:t>
            </a:r>
            <a:r>
              <a:rPr lang="en-US" altLang="en-US" sz="2400" b="1" u="none">
                <a:solidFill>
                  <a:srgbClr val="990033"/>
                </a:solidFill>
                <a:latin typeface="Arial" panose="020B0604020202020204" pitchFamily="34" charset="0"/>
              </a:rPr>
              <a:t> or </a:t>
            </a:r>
            <a:r>
              <a:rPr lang="en-US" altLang="en-US" sz="2400" b="1">
                <a:solidFill>
                  <a:srgbClr val="990033"/>
                </a:solidFill>
                <a:latin typeface="Arial" panose="020B0604020202020204" pitchFamily="34" charset="0"/>
              </a:rPr>
              <a:t>   Structural</a:t>
            </a:r>
            <a:r>
              <a:rPr lang="en-US" altLang="en-US" sz="2400" b="1" u="none">
                <a:solidFill>
                  <a:srgbClr val="990033"/>
                </a:solidFill>
                <a:latin typeface="Arial" panose="020B0604020202020204" pitchFamily="34" charset="0"/>
              </a:rPr>
              <a:t> isomers:</a:t>
            </a:r>
            <a:r>
              <a:rPr lang="en-US" altLang="en-US" sz="2400" b="1" u="none">
                <a:solidFill>
                  <a:schemeClr val="accent1"/>
                </a:solidFill>
                <a:latin typeface="Arial" panose="020B0604020202020204" pitchFamily="34" charset="0"/>
              </a:rPr>
              <a:t> </a:t>
            </a:r>
            <a:r>
              <a:rPr lang="en-US" altLang="en-US" sz="2400" b="1" u="none">
                <a:latin typeface="Arial" panose="020B0604020202020204" pitchFamily="34" charset="0"/>
              </a:rPr>
              <a:t>compounds with the same molecular formula but a different connectivity (different order of attachment of their atoms)</a:t>
            </a:r>
            <a:endParaRPr lang="en-US" altLang="en-US" sz="2400" u="none">
              <a:latin typeface="Arial" panose="020B0604020202020204" pitchFamily="34" charset="0"/>
            </a:endParaRPr>
          </a:p>
          <a:p>
            <a:pPr>
              <a:spcBef>
                <a:spcPct val="0"/>
              </a:spcBef>
              <a:buFontTx/>
              <a:buNone/>
            </a:pPr>
            <a:endParaRPr lang="en-US" altLang="en-US" sz="2400" u="none">
              <a:latin typeface="Arial" panose="020B0604020202020204" pitchFamily="34" charset="0"/>
            </a:endParaRPr>
          </a:p>
          <a:p>
            <a:pPr>
              <a:spcBef>
                <a:spcPct val="0"/>
              </a:spcBef>
              <a:buFontTx/>
              <a:buNone/>
            </a:pPr>
            <a:r>
              <a:rPr lang="en-US" altLang="en-US" sz="2400" u="none">
                <a:latin typeface="Arial" panose="020B0604020202020204" pitchFamily="34" charset="0"/>
              </a:rPr>
              <a:t>For n &gt; 3, alkanes can have constitutional isomers (different bonds). As C # increases, number of isomers increases dramatically-NO FORMULA; write out systematically.</a:t>
            </a:r>
          </a:p>
        </p:txBody>
      </p:sp>
      <p:pic>
        <p:nvPicPr>
          <p:cNvPr id="45060" name="Picture 10" descr="03T02">
            <a:extLst>
              <a:ext uri="{FF2B5EF4-FFF2-40B4-BE49-F238E27FC236}">
                <a16:creationId xmlns:a16="http://schemas.microsoft.com/office/drawing/2014/main" id="{23F07456-CD30-C379-B645-3F1BBA4F7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550" y="2768600"/>
            <a:ext cx="283210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4">
            <a:extLst>
              <a:ext uri="{FF2B5EF4-FFF2-40B4-BE49-F238E27FC236}">
                <a16:creationId xmlns:a16="http://schemas.microsoft.com/office/drawing/2014/main" id="{A999E6FD-EE99-C717-868D-67005347168C}"/>
              </a:ext>
            </a:extLst>
          </p:cNvPr>
          <p:cNvSpPr txBox="1">
            <a:spLocks noChangeArrowheads="1"/>
          </p:cNvSpPr>
          <p:nvPr/>
        </p:nvSpPr>
        <p:spPr bwMode="auto">
          <a:xfrm>
            <a:off x="573088" y="5567363"/>
            <a:ext cx="149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000066"/>
                </a:solidFill>
              </a:rPr>
              <a:t>isopentane</a:t>
            </a:r>
          </a:p>
        </p:txBody>
      </p:sp>
      <p:sp>
        <p:nvSpPr>
          <p:cNvPr id="45062" name="Text Box 4">
            <a:extLst>
              <a:ext uri="{FF2B5EF4-FFF2-40B4-BE49-F238E27FC236}">
                <a16:creationId xmlns:a16="http://schemas.microsoft.com/office/drawing/2014/main" id="{A9028DC8-F40C-4354-4597-BAD76CACFDF1}"/>
              </a:ext>
            </a:extLst>
          </p:cNvPr>
          <p:cNvSpPr txBox="1">
            <a:spLocks noChangeArrowheads="1"/>
          </p:cNvSpPr>
          <p:nvPr/>
        </p:nvSpPr>
        <p:spPr bwMode="auto">
          <a:xfrm>
            <a:off x="3214688" y="55292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000066"/>
                </a:solidFill>
              </a:rPr>
              <a:t>neopentane</a:t>
            </a:r>
          </a:p>
        </p:txBody>
      </p:sp>
      <p:sp>
        <p:nvSpPr>
          <p:cNvPr id="45063" name="Text Box 4">
            <a:extLst>
              <a:ext uri="{FF2B5EF4-FFF2-40B4-BE49-F238E27FC236}">
                <a16:creationId xmlns:a16="http://schemas.microsoft.com/office/drawing/2014/main" id="{88C74EDF-76F7-900E-7E60-234BB0B315F7}"/>
              </a:ext>
            </a:extLst>
          </p:cNvPr>
          <p:cNvSpPr txBox="1">
            <a:spLocks noChangeArrowheads="1"/>
          </p:cNvSpPr>
          <p:nvPr/>
        </p:nvSpPr>
        <p:spPr bwMode="auto">
          <a:xfrm>
            <a:off x="2020888" y="3776663"/>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000066"/>
                </a:solidFill>
              </a:rPr>
              <a:t>pentane</a:t>
            </a:r>
          </a:p>
        </p:txBody>
      </p:sp>
      <p:graphicFrame>
        <p:nvGraphicFramePr>
          <p:cNvPr id="45064" name="Object 3">
            <a:extLst>
              <a:ext uri="{FF2B5EF4-FFF2-40B4-BE49-F238E27FC236}">
                <a16:creationId xmlns:a16="http://schemas.microsoft.com/office/drawing/2014/main" id="{D685958C-37F5-E036-BA12-398096A5EB0A}"/>
              </a:ext>
            </a:extLst>
          </p:cNvPr>
          <p:cNvGraphicFramePr>
            <a:graphicFrameLocks noChangeAspect="1"/>
          </p:cNvGraphicFramePr>
          <p:nvPr/>
        </p:nvGraphicFramePr>
        <p:xfrm>
          <a:off x="1176338" y="3225800"/>
          <a:ext cx="2819400" cy="550863"/>
        </p:xfrm>
        <a:graphic>
          <a:graphicData uri="http://schemas.openxmlformats.org/presentationml/2006/ole">
            <mc:AlternateContent xmlns:mc="http://schemas.openxmlformats.org/markup-compatibility/2006">
              <mc:Choice xmlns:v="urn:schemas-microsoft-com:vml" Requires="v">
                <p:oleObj name="CS ChemDraw Drawing" r:id="rId3" imgW="1404620" imgH="274320" progId="ChemDraw.Document.5.0">
                  <p:embed/>
                </p:oleObj>
              </mc:Choice>
              <mc:Fallback>
                <p:oleObj name="CS ChemDraw Drawing" r:id="rId3" imgW="1404620" imgH="274320" progId="ChemDraw.Document.5.0">
                  <p:embed/>
                  <p:pic>
                    <p:nvPicPr>
                      <p:cNvPr id="45064" name="Object 3">
                        <a:extLst>
                          <a:ext uri="{FF2B5EF4-FFF2-40B4-BE49-F238E27FC236}">
                            <a16:creationId xmlns:a16="http://schemas.microsoft.com/office/drawing/2014/main" id="{D685958C-37F5-E036-BA12-398096A5E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3225800"/>
                        <a:ext cx="28194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065" name="Picture 3" descr="A black background with a black square&#10;&#10;Description automatically generated with medium confidence">
            <a:extLst>
              <a:ext uri="{FF2B5EF4-FFF2-40B4-BE49-F238E27FC236}">
                <a16:creationId xmlns:a16="http://schemas.microsoft.com/office/drawing/2014/main" id="{E31BF313-DFB2-FBF2-88E5-694FFDCF6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50" y="4327525"/>
            <a:ext cx="247015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5" descr="A black and white image of a triangle&#10;&#10;Description automatically generated">
            <a:extLst>
              <a:ext uri="{FF2B5EF4-FFF2-40B4-BE49-F238E27FC236}">
                <a16:creationId xmlns:a16="http://schemas.microsoft.com/office/drawing/2014/main" id="{C33CACEB-FDA0-77AC-B228-A8D810746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4392613"/>
            <a:ext cx="14811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a:extLst>
              <a:ext uri="{FF2B5EF4-FFF2-40B4-BE49-F238E27FC236}">
                <a16:creationId xmlns:a16="http://schemas.microsoft.com/office/drawing/2014/main" id="{8C05A5C6-7738-44A1-CA7A-810736147526}"/>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21FFDCF6-D1E4-4DA6-828D-5FAF5D160DA6}" type="slidenum">
              <a:rPr lang="en-US" altLang="en-US" sz="1400" smtClean="0">
                <a:latin typeface="Arial" panose="020B0604020202020204" pitchFamily="34" charset="0"/>
              </a:rPr>
              <a:pPr>
                <a:spcBef>
                  <a:spcPct val="0"/>
                </a:spcBef>
                <a:buFontTx/>
                <a:buNone/>
                <a:defRPr/>
              </a:pPr>
              <a:t>120</a:t>
            </a:fld>
            <a:endParaRPr lang="en-US" altLang="en-US" sz="1400">
              <a:latin typeface="Arial" panose="020B0604020202020204" pitchFamily="34" charset="0"/>
            </a:endParaRPr>
          </a:p>
        </p:txBody>
      </p:sp>
      <p:sp>
        <p:nvSpPr>
          <p:cNvPr id="193539" name="Rectangle 2">
            <a:extLst>
              <a:ext uri="{FF2B5EF4-FFF2-40B4-BE49-F238E27FC236}">
                <a16:creationId xmlns:a16="http://schemas.microsoft.com/office/drawing/2014/main" id="{B78CD27B-EC95-1B88-C278-14C993A33D2F}"/>
              </a:ext>
            </a:extLst>
          </p:cNvPr>
          <p:cNvSpPr>
            <a:spLocks noGrp="1" noChangeArrowheads="1"/>
          </p:cNvSpPr>
          <p:nvPr>
            <p:ph type="title"/>
          </p:nvPr>
        </p:nvSpPr>
        <p:spPr>
          <a:xfrm>
            <a:off x="457200" y="152400"/>
            <a:ext cx="8229600" cy="1143000"/>
          </a:xfrm>
        </p:spPr>
        <p:txBody>
          <a:bodyPr/>
          <a:lstStyle/>
          <a:p>
            <a:pPr eaLnBrk="1" hangingPunct="1"/>
            <a:r>
              <a:rPr lang="en-US" altLang="en-US" sz="3600">
                <a:latin typeface="Times New Roman" panose="02020603050405020304" pitchFamily="18" charset="0"/>
                <a:cs typeface="Times New Roman" panose="02020603050405020304" pitchFamily="18" charset="0"/>
              </a:rPr>
              <a:t>Conformations and Drug Action</a:t>
            </a:r>
          </a:p>
        </p:txBody>
      </p:sp>
      <p:sp>
        <p:nvSpPr>
          <p:cNvPr id="154631" name="Text Box 7">
            <a:extLst>
              <a:ext uri="{FF2B5EF4-FFF2-40B4-BE49-F238E27FC236}">
                <a16:creationId xmlns:a16="http://schemas.microsoft.com/office/drawing/2014/main" id="{C41B9611-CF11-1357-A179-D43235B7CB2E}"/>
              </a:ext>
            </a:extLst>
          </p:cNvPr>
          <p:cNvSpPr txBox="1">
            <a:spLocks noChangeArrowheads="1"/>
          </p:cNvSpPr>
          <p:nvPr/>
        </p:nvSpPr>
        <p:spPr bwMode="auto">
          <a:xfrm>
            <a:off x="685800" y="3276600"/>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50000"/>
              </a:spcBef>
              <a:buFontTx/>
              <a:buChar char="•"/>
            </a:pPr>
            <a:r>
              <a:rPr lang="en-US" altLang="en-US" sz="2000" b="1" u="none">
                <a:latin typeface="Times New Roman" panose="02020603050405020304" pitchFamily="18" charset="0"/>
              </a:rPr>
              <a:t> Apomorphine natural products: conformationally-restricted forms of dopamine:</a:t>
            </a:r>
            <a:endParaRPr lang="en-US" altLang="en-US" u="none">
              <a:latin typeface="Times New Roman" panose="02020603050405020304" pitchFamily="18" charset="0"/>
            </a:endParaRPr>
          </a:p>
        </p:txBody>
      </p:sp>
      <p:sp>
        <p:nvSpPr>
          <p:cNvPr id="154636" name="Text Box 12">
            <a:extLst>
              <a:ext uri="{FF2B5EF4-FFF2-40B4-BE49-F238E27FC236}">
                <a16:creationId xmlns:a16="http://schemas.microsoft.com/office/drawing/2014/main" id="{3E535E63-1B82-AC57-6DAD-E23CC8825A33}"/>
              </a:ext>
            </a:extLst>
          </p:cNvPr>
          <p:cNvSpPr txBox="1">
            <a:spLocks noChangeArrowheads="1"/>
          </p:cNvSpPr>
          <p:nvPr/>
        </p:nvSpPr>
        <p:spPr bwMode="auto">
          <a:xfrm>
            <a:off x="685800" y="1066800"/>
            <a:ext cx="576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buFontTx/>
              <a:buChar char="•"/>
            </a:pPr>
            <a:r>
              <a:rPr lang="en-US" altLang="en-US" sz="2000" b="1" u="none">
                <a:latin typeface="Times New Roman" panose="02020603050405020304" pitchFamily="18" charset="0"/>
              </a:rPr>
              <a:t> Conformations of the neurotransmitter dopamine</a:t>
            </a:r>
          </a:p>
        </p:txBody>
      </p:sp>
      <p:sp>
        <p:nvSpPr>
          <p:cNvPr id="154646" name="Text Box 22">
            <a:extLst>
              <a:ext uri="{FF2B5EF4-FFF2-40B4-BE49-F238E27FC236}">
                <a16:creationId xmlns:a16="http://schemas.microsoft.com/office/drawing/2014/main" id="{5F342997-C07D-823F-4855-1A7DDE3D88A0}"/>
              </a:ext>
            </a:extLst>
          </p:cNvPr>
          <p:cNvSpPr txBox="1">
            <a:spLocks noChangeArrowheads="1"/>
          </p:cNvSpPr>
          <p:nvPr/>
        </p:nvSpPr>
        <p:spPr bwMode="auto">
          <a:xfrm>
            <a:off x="685800" y="5867400"/>
            <a:ext cx="815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buFontTx/>
              <a:buChar char="•"/>
            </a:pPr>
            <a:r>
              <a:rPr lang="en-US" altLang="en-US" sz="2000" b="1" u="none">
                <a:latin typeface="Times New Roman" panose="02020603050405020304" pitchFamily="18" charset="0"/>
              </a:rPr>
              <a:t>Apomorphine, </a:t>
            </a:r>
            <a:r>
              <a:rPr lang="en-US" altLang="en-US" sz="2000" b="1" u="none">
                <a:solidFill>
                  <a:srgbClr val="333399"/>
                </a:solidFill>
                <a:latin typeface="Times New Roman" panose="02020603050405020304" pitchFamily="18" charset="0"/>
              </a:rPr>
              <a:t>active</a:t>
            </a:r>
            <a:r>
              <a:rPr lang="en-US" altLang="en-US" sz="2000" b="1" u="none">
                <a:latin typeface="Times New Roman" panose="02020603050405020304" pitchFamily="18" charset="0"/>
              </a:rPr>
              <a:t> dopamine mimic; Isoapomorphine</a:t>
            </a:r>
            <a:r>
              <a:rPr lang="en-US" altLang="en-US" sz="2000" b="1" u="none">
                <a:solidFill>
                  <a:srgbClr val="333399"/>
                </a:solidFill>
                <a:latin typeface="Times New Roman" panose="02020603050405020304" pitchFamily="18" charset="0"/>
              </a:rPr>
              <a:t>, inactive </a:t>
            </a:r>
            <a:r>
              <a:rPr lang="en-US" altLang="en-US" sz="2000" b="1" u="none">
                <a:latin typeface="Times New Roman" panose="02020603050405020304" pitchFamily="18" charset="0"/>
              </a:rPr>
              <a:t>as dopamine mimic</a:t>
            </a:r>
          </a:p>
        </p:txBody>
      </p:sp>
      <p:pic>
        <p:nvPicPr>
          <p:cNvPr id="154647" name="Picture 23" descr="Slide 66a">
            <a:extLst>
              <a:ext uri="{FF2B5EF4-FFF2-40B4-BE49-F238E27FC236}">
                <a16:creationId xmlns:a16="http://schemas.microsoft.com/office/drawing/2014/main" id="{5A644A82-94BF-02C1-267B-0AF438C9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47800"/>
            <a:ext cx="48387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Picture 24" descr="Slide 66b">
            <a:extLst>
              <a:ext uri="{FF2B5EF4-FFF2-40B4-BE49-F238E27FC236}">
                <a16:creationId xmlns:a16="http://schemas.microsoft.com/office/drawing/2014/main" id="{B33E1977-74E8-57A1-83F6-F8A52F0F9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62400"/>
            <a:ext cx="508158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46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54647"/>
                                        </p:tgtEl>
                                        <p:attrNameLst>
                                          <p:attrName>style.visibility</p:attrName>
                                        </p:attrNameLst>
                                      </p:cBhvr>
                                      <p:to>
                                        <p:strVal val="visible"/>
                                      </p:to>
                                    </p:set>
                                    <p:animEffect transition="in" filter="wipe(left)">
                                      <p:cBhvr>
                                        <p:cTn id="11" dur="500"/>
                                        <p:tgtEl>
                                          <p:spTgt spid="1546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4631">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54648"/>
                                        </p:tgtEl>
                                        <p:attrNameLst>
                                          <p:attrName>style.visibility</p:attrName>
                                        </p:attrNameLst>
                                      </p:cBhvr>
                                      <p:to>
                                        <p:strVal val="visible"/>
                                      </p:to>
                                    </p:set>
                                    <p:animEffect transition="in" filter="wipe(left)">
                                      <p:cBhvr>
                                        <p:cTn id="20" dur="500"/>
                                        <p:tgtEl>
                                          <p:spTgt spid="1546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546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1" grpId="0" build="p" autoUpdateAnimBg="0"/>
      <p:bldP spid="154636" grpId="0" build="p" autoUpdateAnimBg="0"/>
      <p:bldP spid="154646"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3">
            <a:extLst>
              <a:ext uri="{FF2B5EF4-FFF2-40B4-BE49-F238E27FC236}">
                <a16:creationId xmlns:a16="http://schemas.microsoft.com/office/drawing/2014/main" id="{5521620F-996F-518B-4662-98FE270CD7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AA39D97-F056-45E2-928F-B7F80B90C9CF}" type="slidenum">
              <a:rPr lang="en-US" altLang="en-US" sz="1400" smtClean="0"/>
              <a:pPr>
                <a:spcBef>
                  <a:spcPct val="0"/>
                </a:spcBef>
                <a:buFontTx/>
                <a:buNone/>
              </a:pPr>
              <a:t>121</a:t>
            </a:fld>
            <a:endParaRPr lang="en-US" altLang="en-US" sz="1400"/>
          </a:p>
        </p:txBody>
      </p:sp>
      <p:sp>
        <p:nvSpPr>
          <p:cNvPr id="195587" name="Rectangle 3">
            <a:extLst>
              <a:ext uri="{FF2B5EF4-FFF2-40B4-BE49-F238E27FC236}">
                <a16:creationId xmlns:a16="http://schemas.microsoft.com/office/drawing/2014/main" id="{CFD1F2FB-55FE-E2B3-3B14-A2B5C7F730CE}"/>
              </a:ext>
            </a:extLst>
          </p:cNvPr>
          <p:cNvSpPr>
            <a:spLocks noChangeArrowheads="1"/>
          </p:cNvSpPr>
          <p:nvPr/>
        </p:nvSpPr>
        <p:spPr bwMode="auto">
          <a:xfrm>
            <a:off x="0" y="569913"/>
            <a:ext cx="9144000" cy="600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r>
              <a:rPr lang="en-US" altLang="en-US" sz="1800" b="1" u="none"/>
              <a:t>Alkanes = </a:t>
            </a:r>
            <a:r>
              <a:rPr lang="en-US" altLang="en-US" sz="1800" u="none"/>
              <a:t>hydrocarbons with single bonds (C</a:t>
            </a:r>
            <a:r>
              <a:rPr lang="en-US" altLang="en-US" sz="1800" u="none" baseline="-25000"/>
              <a:t>n</a:t>
            </a:r>
            <a:r>
              <a:rPr lang="en-US" altLang="en-US" sz="1800" u="none"/>
              <a:t>H</a:t>
            </a:r>
            <a:r>
              <a:rPr lang="en-US" altLang="en-US" sz="1800" u="none" baseline="-25000"/>
              <a:t>2n+2</a:t>
            </a:r>
            <a:r>
              <a:rPr lang="en-US" altLang="en-US" sz="1800" u="none"/>
              <a:t>). Named by longest continuous carbon chain as parent, numbered with smallest numbers possible given to substituents, listed in alphabetial order.</a:t>
            </a:r>
          </a:p>
          <a:p>
            <a:pPr algn="just"/>
            <a:r>
              <a:rPr lang="en-US" altLang="en-US" sz="1800" b="1" u="none"/>
              <a:t>Functional group</a:t>
            </a:r>
            <a:r>
              <a:rPr lang="en-US" altLang="en-US" sz="1800" u="none"/>
              <a:t>: center of reactivity in molecule; organic molecules classified based on these groups</a:t>
            </a:r>
          </a:p>
          <a:p>
            <a:pPr algn="just"/>
            <a:r>
              <a:rPr lang="en-US" altLang="en-US" sz="1800" b="1" u="none"/>
              <a:t>Alkyl halides</a:t>
            </a:r>
            <a:r>
              <a:rPr lang="en-US" altLang="en-US" sz="1800" u="none"/>
              <a:t>: alkanes which have halogen as substituent. </a:t>
            </a:r>
          </a:p>
          <a:p>
            <a:pPr algn="just"/>
            <a:r>
              <a:rPr lang="en-US" altLang="en-US" sz="1800" b="1" u="none"/>
              <a:t>Ethers</a:t>
            </a:r>
            <a:r>
              <a:rPr lang="en-US" altLang="en-US" sz="1800" u="none"/>
              <a:t>: alkanes which have alkoxy groups as substituent. </a:t>
            </a:r>
          </a:p>
          <a:p>
            <a:pPr algn="just"/>
            <a:r>
              <a:rPr lang="en-US" altLang="en-US" sz="1800" b="1" u="none"/>
              <a:t>Amines and alcohols</a:t>
            </a:r>
            <a:r>
              <a:rPr lang="en-US" altLang="en-US" sz="1800" u="none"/>
              <a:t>: contain OH and NR</a:t>
            </a:r>
            <a:r>
              <a:rPr lang="en-US" altLang="en-US" sz="1800" u="none" baseline="-25000"/>
              <a:t>2</a:t>
            </a:r>
            <a:r>
              <a:rPr lang="en-US" altLang="en-US" sz="1800" u="none"/>
              <a:t> (R = H or alkyl,aryl) functional groups; named by using functional groups suffixes.</a:t>
            </a:r>
          </a:p>
          <a:p>
            <a:pPr algn="just"/>
            <a:r>
              <a:rPr lang="en-US" altLang="en-US" sz="1800" b="1" u="none"/>
              <a:t>IUPAC naming rules</a:t>
            </a:r>
          </a:p>
          <a:p>
            <a:pPr algn="just"/>
            <a:r>
              <a:rPr lang="en-US" altLang="en-US" sz="1800" b="1" u="none"/>
              <a:t>Intra- and Inter-molecular forces</a:t>
            </a:r>
          </a:p>
          <a:p>
            <a:pPr algn="just"/>
            <a:r>
              <a:rPr lang="en-US" altLang="en-US" sz="1800" b="1" u="none"/>
              <a:t>Solubility rules</a:t>
            </a:r>
          </a:p>
          <a:p>
            <a:pPr algn="just"/>
            <a:r>
              <a:rPr lang="en-US" altLang="en-US" sz="1800" b="1" u="none"/>
              <a:t>Chain Molecule Conformations</a:t>
            </a:r>
          </a:p>
          <a:p>
            <a:pPr algn="just"/>
            <a:r>
              <a:rPr lang="en-US" altLang="en-US" sz="1800" b="1" u="none"/>
              <a:t>Cyclic Alkane Conformations</a:t>
            </a:r>
          </a:p>
          <a:p>
            <a:pPr algn="just"/>
            <a:r>
              <a:rPr lang="en-US" altLang="en-US" sz="1800" b="1" u="none"/>
              <a:t>Cyclohexane chair conformations</a:t>
            </a:r>
          </a:p>
          <a:p>
            <a:pPr algn="just"/>
            <a:endParaRPr lang="en-US" altLang="en-US" sz="1800" b="1" u="none"/>
          </a:p>
        </p:txBody>
      </p:sp>
      <p:sp>
        <p:nvSpPr>
          <p:cNvPr id="195588" name="Text Box 4">
            <a:extLst>
              <a:ext uri="{FF2B5EF4-FFF2-40B4-BE49-F238E27FC236}">
                <a16:creationId xmlns:a16="http://schemas.microsoft.com/office/drawing/2014/main" id="{2018BDCB-CC8D-BCFC-005B-CED94D5264FD}"/>
              </a:ext>
            </a:extLst>
          </p:cNvPr>
          <p:cNvSpPr txBox="1">
            <a:spLocks noChangeArrowheads="1"/>
          </p:cNvSpPr>
          <p:nvPr/>
        </p:nvSpPr>
        <p:spPr bwMode="auto">
          <a:xfrm>
            <a:off x="3074988" y="0"/>
            <a:ext cx="291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b="1" u="none">
                <a:solidFill>
                  <a:schemeClr val="accent2"/>
                </a:solidFill>
                <a:latin typeface="Arial" panose="020B0604020202020204" pitchFamily="34" charset="0"/>
              </a:rPr>
              <a:t>Key Concepts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1CCC896B-0483-B853-7B6A-50F06DE3D6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3ACFA43-051D-4D6B-9ADE-34D2BF1A8F12}" type="slidenum">
              <a:rPr lang="en-US" altLang="en-US" sz="1400" smtClean="0"/>
              <a:pPr>
                <a:spcBef>
                  <a:spcPct val="0"/>
                </a:spcBef>
                <a:buFontTx/>
                <a:buNone/>
              </a:pPr>
              <a:t>13</a:t>
            </a:fld>
            <a:endParaRPr lang="en-US" altLang="en-US" sz="1400"/>
          </a:p>
        </p:txBody>
      </p:sp>
      <p:sp>
        <p:nvSpPr>
          <p:cNvPr id="46083" name="Text Box 28">
            <a:extLst>
              <a:ext uri="{FF2B5EF4-FFF2-40B4-BE49-F238E27FC236}">
                <a16:creationId xmlns:a16="http://schemas.microsoft.com/office/drawing/2014/main" id="{642DE694-E5DA-745F-665A-E5F1677ECBEE}"/>
              </a:ext>
            </a:extLst>
          </p:cNvPr>
          <p:cNvSpPr txBox="1">
            <a:spLocks noChangeArrowheads="1"/>
          </p:cNvSpPr>
          <p:nvPr/>
        </p:nvSpPr>
        <p:spPr bwMode="auto">
          <a:xfrm>
            <a:off x="339725" y="246063"/>
            <a:ext cx="8435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a:solidFill>
                  <a:srgbClr val="990033"/>
                </a:solidFill>
                <a:latin typeface="Arial" panose="020B0604020202020204" pitchFamily="34" charset="0"/>
              </a:rPr>
              <a:t>Nomenclature </a:t>
            </a:r>
            <a:r>
              <a:rPr lang="en-US" altLang="en-US" sz="2800">
                <a:latin typeface="Arial" panose="020B0604020202020204" pitchFamily="34" charset="0"/>
              </a:rPr>
              <a:t>– systematic naming</a:t>
            </a:r>
            <a:endParaRPr lang="en-US" altLang="en-US" sz="2800" b="1">
              <a:latin typeface="Arial" panose="020B0604020202020204" pitchFamily="34" charset="0"/>
            </a:endParaRPr>
          </a:p>
        </p:txBody>
      </p:sp>
      <p:pic>
        <p:nvPicPr>
          <p:cNvPr id="46084" name="Picture 29" descr="03p81a">
            <a:extLst>
              <a:ext uri="{FF2B5EF4-FFF2-40B4-BE49-F238E27FC236}">
                <a16:creationId xmlns:a16="http://schemas.microsoft.com/office/drawing/2014/main" id="{DCF23984-61FD-87BD-14FD-5F25D2D78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76325"/>
            <a:ext cx="87058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31">
            <a:extLst>
              <a:ext uri="{FF2B5EF4-FFF2-40B4-BE49-F238E27FC236}">
                <a16:creationId xmlns:a16="http://schemas.microsoft.com/office/drawing/2014/main" id="{89E05B61-ECAB-A1FC-7C23-BDDB870576C3}"/>
              </a:ext>
            </a:extLst>
          </p:cNvPr>
          <p:cNvSpPr txBox="1">
            <a:spLocks noChangeArrowheads="1"/>
          </p:cNvSpPr>
          <p:nvPr/>
        </p:nvSpPr>
        <p:spPr bwMode="auto">
          <a:xfrm>
            <a:off x="5805488" y="3108325"/>
            <a:ext cx="311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latin typeface="Arial" panose="020B0604020202020204" pitchFamily="34" charset="0"/>
              </a:rPr>
              <a:t>Alkanes – suffix “</a:t>
            </a:r>
            <a:r>
              <a:rPr lang="en-US" altLang="en-US" sz="2400">
                <a:solidFill>
                  <a:srgbClr val="990033"/>
                </a:solidFill>
                <a:latin typeface="Arial" panose="020B0604020202020204" pitchFamily="34" charset="0"/>
              </a:rPr>
              <a:t>ane</a:t>
            </a:r>
            <a:r>
              <a:rPr lang="en-US" altLang="en-US" sz="2400">
                <a:latin typeface="Arial" panose="020B0604020202020204" pitchFamily="34" charset="0"/>
              </a:rPr>
              <a:t>”</a:t>
            </a:r>
          </a:p>
        </p:txBody>
      </p:sp>
      <p:sp>
        <p:nvSpPr>
          <p:cNvPr id="46086" name="Text Box 32">
            <a:extLst>
              <a:ext uri="{FF2B5EF4-FFF2-40B4-BE49-F238E27FC236}">
                <a16:creationId xmlns:a16="http://schemas.microsoft.com/office/drawing/2014/main" id="{6936AEDD-9DF7-86B1-1B76-569587250B58}"/>
              </a:ext>
            </a:extLst>
          </p:cNvPr>
          <p:cNvSpPr txBox="1">
            <a:spLocks noChangeArrowheads="1"/>
          </p:cNvSpPr>
          <p:nvPr/>
        </p:nvSpPr>
        <p:spPr bwMode="auto">
          <a:xfrm>
            <a:off x="0" y="3252788"/>
            <a:ext cx="7856538"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AutoNum type="arabicPeriod"/>
            </a:pPr>
            <a:r>
              <a:rPr lang="en-US" altLang="en-US" sz="2000">
                <a:latin typeface="Arial" panose="020B0604020202020204" pitchFamily="34" charset="0"/>
              </a:rPr>
              <a:t>Find </a:t>
            </a:r>
            <a:r>
              <a:rPr lang="en-US" altLang="en-US" sz="2000">
                <a:solidFill>
                  <a:srgbClr val="990033"/>
                </a:solidFill>
                <a:latin typeface="Arial" panose="020B0604020202020204" pitchFamily="34" charset="0"/>
              </a:rPr>
              <a:t>parent</a:t>
            </a:r>
          </a:p>
          <a:p>
            <a:pPr lvl="1">
              <a:spcBef>
                <a:spcPct val="0"/>
              </a:spcBef>
              <a:buFontTx/>
              <a:buAutoNum type="alphaLcParenR"/>
            </a:pPr>
            <a:r>
              <a:rPr lang="en-US" altLang="en-US" sz="2000" u="none">
                <a:latin typeface="Arial" panose="020B0604020202020204" pitchFamily="34" charset="0"/>
              </a:rPr>
              <a:t>longest continuous carbon chain (may have to turn corners)</a:t>
            </a:r>
          </a:p>
          <a:p>
            <a:pPr lvl="1">
              <a:spcBef>
                <a:spcPct val="0"/>
              </a:spcBef>
              <a:buFontTx/>
              <a:buAutoNum type="alphaLcParenR"/>
            </a:pPr>
            <a:endParaRPr lang="en-US" altLang="en-US" sz="2000">
              <a:latin typeface="Arial" panose="020B0604020202020204" pitchFamily="34" charset="0"/>
            </a:endParaRPr>
          </a:p>
          <a:p>
            <a:pPr lvl="1">
              <a:spcBef>
                <a:spcPct val="0"/>
              </a:spcBef>
              <a:buFontTx/>
              <a:buAutoNum type="alphaLcParenR"/>
            </a:pPr>
            <a:endParaRPr lang="en-US" altLang="en-US" sz="2000">
              <a:latin typeface="Arial" panose="020B0604020202020204" pitchFamily="34" charset="0"/>
            </a:endParaRPr>
          </a:p>
          <a:p>
            <a:pPr lvl="1">
              <a:spcBef>
                <a:spcPct val="0"/>
              </a:spcBef>
              <a:buFontTx/>
              <a:buAutoNum type="alphaLcParenR"/>
            </a:pPr>
            <a:endParaRPr lang="en-US" altLang="en-US" sz="2000">
              <a:latin typeface="Arial" panose="020B0604020202020204" pitchFamily="34" charset="0"/>
            </a:endParaRPr>
          </a:p>
          <a:p>
            <a:pPr lvl="1">
              <a:spcBef>
                <a:spcPct val="0"/>
              </a:spcBef>
              <a:buFontTx/>
              <a:buAutoNum type="alphaLcParenR"/>
            </a:pPr>
            <a:endParaRPr lang="en-US" altLang="en-US" sz="2000">
              <a:latin typeface="Arial" panose="020B0604020202020204" pitchFamily="34" charset="0"/>
            </a:endParaRPr>
          </a:p>
          <a:p>
            <a:pPr lvl="1">
              <a:spcBef>
                <a:spcPct val="0"/>
              </a:spcBef>
              <a:buFontTx/>
              <a:buAutoNum type="alphaLcParenR"/>
            </a:pPr>
            <a:endParaRPr lang="en-US" altLang="en-US" sz="2000">
              <a:latin typeface="Arial" panose="020B0604020202020204" pitchFamily="34" charset="0"/>
            </a:endParaRPr>
          </a:p>
          <a:p>
            <a:pPr lvl="1">
              <a:spcBef>
                <a:spcPct val="0"/>
              </a:spcBef>
              <a:buFontTx/>
              <a:buAutoNum type="alphaLcParenR"/>
            </a:pPr>
            <a:r>
              <a:rPr lang="en-US" altLang="en-US" sz="2000" u="none">
                <a:latin typeface="Arial" panose="020B0604020202020204" pitchFamily="34" charset="0"/>
              </a:rPr>
              <a:t>if 2 chains are the same, chose one with most branches</a:t>
            </a:r>
            <a:r>
              <a:rPr lang="en-US" altLang="en-US" sz="2400" u="none">
                <a:latin typeface="Arial" panose="020B0604020202020204" pitchFamily="34" charset="0"/>
              </a:rPr>
              <a:t>.</a:t>
            </a:r>
          </a:p>
          <a:p>
            <a:pPr>
              <a:spcBef>
                <a:spcPct val="0"/>
              </a:spcBef>
              <a:buFontTx/>
              <a:buNone/>
            </a:pPr>
            <a:endParaRPr lang="en-US" altLang="en-US" sz="2400">
              <a:latin typeface="Arial" panose="020B0604020202020204" pitchFamily="34" charset="0"/>
            </a:endParaRPr>
          </a:p>
        </p:txBody>
      </p:sp>
      <p:pic>
        <p:nvPicPr>
          <p:cNvPr id="46087" name="Object 35">
            <a:extLst>
              <a:ext uri="{FF2B5EF4-FFF2-40B4-BE49-F238E27FC236}">
                <a16:creationId xmlns:a16="http://schemas.microsoft.com/office/drawing/2014/main" id="{D9DE22F4-3D98-1A10-7784-13DE88F9E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363" y="5746750"/>
            <a:ext cx="3013075"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Rectangle 36">
            <a:extLst>
              <a:ext uri="{FF2B5EF4-FFF2-40B4-BE49-F238E27FC236}">
                <a16:creationId xmlns:a16="http://schemas.microsoft.com/office/drawing/2014/main" id="{7D5701CF-D682-B0E9-75A0-71C4C21D1F49}"/>
              </a:ext>
            </a:extLst>
          </p:cNvPr>
          <p:cNvSpPr>
            <a:spLocks noChangeArrowheads="1"/>
          </p:cNvSpPr>
          <p:nvPr/>
        </p:nvSpPr>
        <p:spPr bwMode="auto">
          <a:xfrm>
            <a:off x="276225" y="2614613"/>
            <a:ext cx="2011363" cy="201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46089" name="Text Box 38">
            <a:extLst>
              <a:ext uri="{FF2B5EF4-FFF2-40B4-BE49-F238E27FC236}">
                <a16:creationId xmlns:a16="http://schemas.microsoft.com/office/drawing/2014/main" id="{8A5523F0-095A-F7A5-8464-D0771943537D}"/>
              </a:ext>
            </a:extLst>
          </p:cNvPr>
          <p:cNvSpPr txBox="1">
            <a:spLocks noChangeArrowheads="1"/>
          </p:cNvSpPr>
          <p:nvPr/>
        </p:nvSpPr>
        <p:spPr bwMode="auto">
          <a:xfrm>
            <a:off x="6904038" y="2279650"/>
            <a:ext cx="210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6699FF"/>
                </a:solidFill>
                <a:latin typeface="Arial" panose="020B0604020202020204" pitchFamily="34" charset="0"/>
              </a:rPr>
              <a:t>What functional group?</a:t>
            </a:r>
            <a:r>
              <a:rPr lang="en-US" altLang="en-US" sz="2400" b="1">
                <a:solidFill>
                  <a:srgbClr val="6699FF"/>
                </a:solidFill>
                <a:latin typeface="Arial" panose="020B0604020202020204" pitchFamily="34" charset="0"/>
              </a:rPr>
              <a:t> </a:t>
            </a:r>
          </a:p>
        </p:txBody>
      </p:sp>
      <p:sp>
        <p:nvSpPr>
          <p:cNvPr id="156722" name="Text Box 50">
            <a:extLst>
              <a:ext uri="{FF2B5EF4-FFF2-40B4-BE49-F238E27FC236}">
                <a16:creationId xmlns:a16="http://schemas.microsoft.com/office/drawing/2014/main" id="{67E1059B-9CB2-F21B-A65B-193D5C250299}"/>
              </a:ext>
            </a:extLst>
          </p:cNvPr>
          <p:cNvSpPr txBox="1">
            <a:spLocks noChangeArrowheads="1"/>
          </p:cNvSpPr>
          <p:nvPr/>
        </p:nvSpPr>
        <p:spPr bwMode="auto">
          <a:xfrm>
            <a:off x="6161088" y="4233863"/>
            <a:ext cx="115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hept</a:t>
            </a:r>
            <a:r>
              <a:rPr lang="en-US" altLang="en-US" sz="2000" b="1">
                <a:latin typeface="Arial" panose="020B0604020202020204" pitchFamily="34" charset="0"/>
              </a:rPr>
              <a:t>ane</a:t>
            </a:r>
          </a:p>
        </p:txBody>
      </p:sp>
      <p:pic>
        <p:nvPicPr>
          <p:cNvPr id="156723" name="Object 51">
            <a:extLst>
              <a:ext uri="{FF2B5EF4-FFF2-40B4-BE49-F238E27FC236}">
                <a16:creationId xmlns:a16="http://schemas.microsoft.com/office/drawing/2014/main" id="{BD38D87A-3CF6-AC4B-2FF9-666D829F9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150" y="4197350"/>
            <a:ext cx="29781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6724" name="Object 52">
            <a:extLst>
              <a:ext uri="{FF2B5EF4-FFF2-40B4-BE49-F238E27FC236}">
                <a16:creationId xmlns:a16="http://schemas.microsoft.com/office/drawing/2014/main" id="{707441AE-624B-A878-59A5-7E3FB80CB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150" y="4197350"/>
            <a:ext cx="29781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93" name="Text Box 53">
            <a:extLst>
              <a:ext uri="{FF2B5EF4-FFF2-40B4-BE49-F238E27FC236}">
                <a16:creationId xmlns:a16="http://schemas.microsoft.com/office/drawing/2014/main" id="{F334EF0E-CBE7-2AED-74AF-CAEF81593953}"/>
              </a:ext>
            </a:extLst>
          </p:cNvPr>
          <p:cNvSpPr txBox="1">
            <a:spLocks noChangeArrowheads="1"/>
          </p:cNvSpPr>
          <p:nvPr/>
        </p:nvSpPr>
        <p:spPr bwMode="auto">
          <a:xfrm>
            <a:off x="2395538" y="41735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1</a:t>
            </a:r>
          </a:p>
        </p:txBody>
      </p:sp>
      <p:sp>
        <p:nvSpPr>
          <p:cNvPr id="46094" name="Text Box 54">
            <a:extLst>
              <a:ext uri="{FF2B5EF4-FFF2-40B4-BE49-F238E27FC236}">
                <a16:creationId xmlns:a16="http://schemas.microsoft.com/office/drawing/2014/main" id="{2BB358D5-74E0-D04F-56D7-9EAE3781B3E5}"/>
              </a:ext>
            </a:extLst>
          </p:cNvPr>
          <p:cNvSpPr txBox="1">
            <a:spLocks noChangeArrowheads="1"/>
          </p:cNvSpPr>
          <p:nvPr/>
        </p:nvSpPr>
        <p:spPr bwMode="auto">
          <a:xfrm>
            <a:off x="3251200" y="395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2</a:t>
            </a:r>
          </a:p>
        </p:txBody>
      </p:sp>
      <p:sp>
        <p:nvSpPr>
          <p:cNvPr id="46095" name="Text Box 55">
            <a:extLst>
              <a:ext uri="{FF2B5EF4-FFF2-40B4-BE49-F238E27FC236}">
                <a16:creationId xmlns:a16="http://schemas.microsoft.com/office/drawing/2014/main" id="{7351EDC2-E467-202B-B80C-35207F2D6F5A}"/>
              </a:ext>
            </a:extLst>
          </p:cNvPr>
          <p:cNvSpPr txBox="1">
            <a:spLocks noChangeArrowheads="1"/>
          </p:cNvSpPr>
          <p:nvPr/>
        </p:nvSpPr>
        <p:spPr bwMode="auto">
          <a:xfrm>
            <a:off x="3506788" y="4767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3</a:t>
            </a:r>
          </a:p>
        </p:txBody>
      </p:sp>
      <p:sp>
        <p:nvSpPr>
          <p:cNvPr id="46096" name="Text Box 56">
            <a:extLst>
              <a:ext uri="{FF2B5EF4-FFF2-40B4-BE49-F238E27FC236}">
                <a16:creationId xmlns:a16="http://schemas.microsoft.com/office/drawing/2014/main" id="{A373655C-CB0B-18C3-919E-A16C29431815}"/>
              </a:ext>
            </a:extLst>
          </p:cNvPr>
          <p:cNvSpPr txBox="1">
            <a:spLocks noChangeArrowheads="1"/>
          </p:cNvSpPr>
          <p:nvPr/>
        </p:nvSpPr>
        <p:spPr bwMode="auto">
          <a:xfrm>
            <a:off x="4011613" y="4767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4</a:t>
            </a:r>
          </a:p>
        </p:txBody>
      </p:sp>
      <p:sp>
        <p:nvSpPr>
          <p:cNvPr id="46097" name="Text Box 57">
            <a:extLst>
              <a:ext uri="{FF2B5EF4-FFF2-40B4-BE49-F238E27FC236}">
                <a16:creationId xmlns:a16="http://schemas.microsoft.com/office/drawing/2014/main" id="{40D19C8E-4D26-EE73-BC81-CE658D30C073}"/>
              </a:ext>
            </a:extLst>
          </p:cNvPr>
          <p:cNvSpPr txBox="1">
            <a:spLocks noChangeArrowheads="1"/>
          </p:cNvSpPr>
          <p:nvPr/>
        </p:nvSpPr>
        <p:spPr bwMode="auto">
          <a:xfrm>
            <a:off x="4316413" y="39290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5</a:t>
            </a:r>
          </a:p>
        </p:txBody>
      </p:sp>
      <p:sp>
        <p:nvSpPr>
          <p:cNvPr id="46098" name="Text Box 58">
            <a:extLst>
              <a:ext uri="{FF2B5EF4-FFF2-40B4-BE49-F238E27FC236}">
                <a16:creationId xmlns:a16="http://schemas.microsoft.com/office/drawing/2014/main" id="{325FF105-70FF-C161-C665-987A622AFB05}"/>
              </a:ext>
            </a:extLst>
          </p:cNvPr>
          <p:cNvSpPr txBox="1">
            <a:spLocks noChangeArrowheads="1"/>
          </p:cNvSpPr>
          <p:nvPr/>
        </p:nvSpPr>
        <p:spPr bwMode="auto">
          <a:xfrm>
            <a:off x="5138738" y="39449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6</a:t>
            </a:r>
          </a:p>
        </p:txBody>
      </p:sp>
      <p:sp>
        <p:nvSpPr>
          <p:cNvPr id="46099" name="Text Box 59">
            <a:extLst>
              <a:ext uri="{FF2B5EF4-FFF2-40B4-BE49-F238E27FC236}">
                <a16:creationId xmlns:a16="http://schemas.microsoft.com/office/drawing/2014/main" id="{4184359E-9327-E430-11FE-08539DA096D1}"/>
              </a:ext>
            </a:extLst>
          </p:cNvPr>
          <p:cNvSpPr txBox="1">
            <a:spLocks noChangeArrowheads="1"/>
          </p:cNvSpPr>
          <p:nvPr/>
        </p:nvSpPr>
        <p:spPr bwMode="auto">
          <a:xfrm>
            <a:off x="5475288" y="45704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7</a:t>
            </a:r>
          </a:p>
        </p:txBody>
      </p:sp>
      <mc:AlternateContent xmlns:mc="http://schemas.openxmlformats.org/markup-compatibility/2006" xmlns:p14="http://schemas.microsoft.com/office/powerpoint/2010/main">
        <mc:Choice Requires="p14">
          <p:contentPart p14:bwMode="auto" r:id="rId6">
            <p14:nvContentPartPr>
              <p14:cNvPr id="8194" name="Ink 2">
                <a:extLst>
                  <a:ext uri="{FF2B5EF4-FFF2-40B4-BE49-F238E27FC236}">
                    <a16:creationId xmlns:a16="http://schemas.microsoft.com/office/drawing/2014/main" id="{3E06DF71-8837-D63C-AD5C-57D55B5F58D2}"/>
                  </a:ext>
                </a:extLst>
              </p14:cNvPr>
              <p14:cNvContentPartPr>
                <a14:cpLocks xmlns:a14="http://schemas.microsoft.com/office/drawing/2010/main" noRot="1" noChangeAspect="1" noEditPoints="1" noChangeArrowheads="1" noChangeShapeType="1"/>
              </p14:cNvContentPartPr>
              <p14:nvPr/>
            </p14:nvContentPartPr>
            <p14:xfrm>
              <a:off x="6577013" y="6151563"/>
              <a:ext cx="2046287" cy="201612"/>
            </p14:xfrm>
          </p:contentPart>
        </mc:Choice>
        <mc:Fallback xmlns="">
          <p:pic>
            <p:nvPicPr>
              <p:cNvPr id="8194" name="Ink 2">
                <a:extLst>
                  <a:ext uri="{FF2B5EF4-FFF2-40B4-BE49-F238E27FC236}">
                    <a16:creationId xmlns:a16="http://schemas.microsoft.com/office/drawing/2014/main" id="{3E06DF71-8837-D63C-AD5C-57D55B5F58D2}"/>
                  </a:ext>
                </a:extLst>
              </p:cNvPr>
              <p:cNvPicPr>
                <a:picLocks noRot="1" noChangeAspect="1" noEditPoints="1" noChangeArrowheads="1" noChangeShapeType="1"/>
              </p:cNvPicPr>
              <p:nvPr/>
            </p:nvPicPr>
            <p:blipFill>
              <a:blip r:embed="rId7"/>
              <a:stretch>
                <a:fillRect/>
              </a:stretch>
            </p:blipFill>
            <p:spPr>
              <a:xfrm>
                <a:off x="6567664" y="6142269"/>
                <a:ext cx="2064984" cy="22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95" name="Ink 3">
                <a:extLst>
                  <a:ext uri="{FF2B5EF4-FFF2-40B4-BE49-F238E27FC236}">
                    <a16:creationId xmlns:a16="http://schemas.microsoft.com/office/drawing/2014/main" id="{73F491BF-81CE-12A5-F645-1784355624A3}"/>
                  </a:ext>
                </a:extLst>
              </p14:cNvPr>
              <p14:cNvContentPartPr>
                <a14:cpLocks xmlns:a14="http://schemas.microsoft.com/office/drawing/2010/main" noRot="1" noChangeAspect="1" noEditPoints="1" noChangeArrowheads="1" noChangeShapeType="1"/>
              </p14:cNvContentPartPr>
              <p14:nvPr/>
            </p14:nvContentPartPr>
            <p14:xfrm>
              <a:off x="7743825" y="6619875"/>
              <a:ext cx="14288" cy="12700"/>
            </p14:xfrm>
          </p:contentPart>
        </mc:Choice>
        <mc:Fallback xmlns="">
          <p:pic>
            <p:nvPicPr>
              <p:cNvPr id="8195" name="Ink 3">
                <a:extLst>
                  <a:ext uri="{FF2B5EF4-FFF2-40B4-BE49-F238E27FC236}">
                    <a16:creationId xmlns:a16="http://schemas.microsoft.com/office/drawing/2014/main" id="{73F491BF-81CE-12A5-F645-1784355624A3}"/>
                  </a:ext>
                </a:extLst>
              </p:cNvPr>
              <p:cNvPicPr>
                <a:picLocks noRot="1" noChangeAspect="1" noEditPoints="1" noChangeArrowheads="1" noChangeShapeType="1"/>
              </p:cNvPicPr>
              <p:nvPr/>
            </p:nvPicPr>
            <p:blipFill>
              <a:blip r:embed="rId9"/>
              <a:stretch>
                <a:fillRect/>
              </a:stretch>
            </p:blipFill>
            <p:spPr>
              <a:xfrm>
                <a:off x="7734538" y="6610441"/>
                <a:ext cx="32862" cy="315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96" name="Ink 4">
                <a:extLst>
                  <a:ext uri="{FF2B5EF4-FFF2-40B4-BE49-F238E27FC236}">
                    <a16:creationId xmlns:a16="http://schemas.microsoft.com/office/drawing/2014/main" id="{516081F1-D1DA-E337-0BCB-575F3B9BB363}"/>
                  </a:ext>
                </a:extLst>
              </p14:cNvPr>
              <p14:cNvContentPartPr>
                <a14:cpLocks xmlns:a14="http://schemas.microsoft.com/office/drawing/2010/main" noRot="1" noChangeAspect="1" noEditPoints="1" noChangeArrowheads="1" noChangeShapeType="1"/>
              </p14:cNvContentPartPr>
              <p14:nvPr/>
            </p14:nvContentPartPr>
            <p14:xfrm>
              <a:off x="5881688" y="6486525"/>
              <a:ext cx="1790700" cy="323850"/>
            </p14:xfrm>
          </p:contentPart>
        </mc:Choice>
        <mc:Fallback xmlns="">
          <p:pic>
            <p:nvPicPr>
              <p:cNvPr id="8196" name="Ink 4">
                <a:extLst>
                  <a:ext uri="{FF2B5EF4-FFF2-40B4-BE49-F238E27FC236}">
                    <a16:creationId xmlns:a16="http://schemas.microsoft.com/office/drawing/2014/main" id="{516081F1-D1DA-E337-0BCB-575F3B9BB363}"/>
                  </a:ext>
                </a:extLst>
              </p:cNvPr>
              <p:cNvPicPr>
                <a:picLocks noRot="1" noChangeAspect="1" noEditPoints="1" noChangeArrowheads="1" noChangeShapeType="1"/>
              </p:cNvPicPr>
              <p:nvPr/>
            </p:nvPicPr>
            <p:blipFill>
              <a:blip r:embed="rId11"/>
              <a:stretch>
                <a:fillRect/>
              </a:stretch>
            </p:blipFill>
            <p:spPr>
              <a:xfrm>
                <a:off x="5872328" y="6477272"/>
                <a:ext cx="1809421" cy="3423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197" name="Ink 5">
                <a:extLst>
                  <a:ext uri="{FF2B5EF4-FFF2-40B4-BE49-F238E27FC236}">
                    <a16:creationId xmlns:a16="http://schemas.microsoft.com/office/drawing/2014/main" id="{33A6EAE6-0AEE-1B3F-30F0-702EE9D7F5C8}"/>
                  </a:ext>
                </a:extLst>
              </p14:cNvPr>
              <p14:cNvContentPartPr>
                <a14:cpLocks xmlns:a14="http://schemas.microsoft.com/office/drawing/2010/main" noRot="1" noChangeAspect="1" noEditPoints="1" noChangeArrowheads="1" noChangeShapeType="1"/>
              </p14:cNvContentPartPr>
              <p14:nvPr/>
            </p14:nvContentPartPr>
            <p14:xfrm>
              <a:off x="3440113" y="6326188"/>
              <a:ext cx="2913062" cy="103187"/>
            </p14:xfrm>
          </p:contentPart>
        </mc:Choice>
        <mc:Fallback xmlns="">
          <p:pic>
            <p:nvPicPr>
              <p:cNvPr id="8197" name="Ink 5">
                <a:extLst>
                  <a:ext uri="{FF2B5EF4-FFF2-40B4-BE49-F238E27FC236}">
                    <a16:creationId xmlns:a16="http://schemas.microsoft.com/office/drawing/2014/main" id="{33A6EAE6-0AEE-1B3F-30F0-702EE9D7F5C8}"/>
                  </a:ext>
                </a:extLst>
              </p:cNvPr>
              <p:cNvPicPr>
                <a:picLocks noRot="1" noChangeAspect="1" noEditPoints="1" noChangeArrowheads="1" noChangeShapeType="1"/>
              </p:cNvPicPr>
              <p:nvPr/>
            </p:nvPicPr>
            <p:blipFill>
              <a:blip r:embed="rId13"/>
              <a:stretch>
                <a:fillRect/>
              </a:stretch>
            </p:blipFill>
            <p:spPr>
              <a:xfrm>
                <a:off x="3430761" y="6316905"/>
                <a:ext cx="2931765" cy="12175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198" name="Ink 6">
                <a:extLst>
                  <a:ext uri="{FF2B5EF4-FFF2-40B4-BE49-F238E27FC236}">
                    <a16:creationId xmlns:a16="http://schemas.microsoft.com/office/drawing/2014/main" id="{00776405-74A8-6A18-BAB3-43FFC603E476}"/>
                  </a:ext>
                </a:extLst>
              </p14:cNvPr>
              <p14:cNvContentPartPr>
                <a14:cpLocks xmlns:a14="http://schemas.microsoft.com/office/drawing/2010/main" noRot="1" noChangeAspect="1" noEditPoints="1" noChangeArrowheads="1" noChangeShapeType="1"/>
              </p14:cNvContentPartPr>
              <p14:nvPr/>
            </p14:nvContentPartPr>
            <p14:xfrm>
              <a:off x="4484688" y="6102350"/>
              <a:ext cx="1733550" cy="711200"/>
            </p14:xfrm>
          </p:contentPart>
        </mc:Choice>
        <mc:Fallback xmlns="">
          <p:pic>
            <p:nvPicPr>
              <p:cNvPr id="8198" name="Ink 6">
                <a:extLst>
                  <a:ext uri="{FF2B5EF4-FFF2-40B4-BE49-F238E27FC236}">
                    <a16:creationId xmlns:a16="http://schemas.microsoft.com/office/drawing/2014/main" id="{00776405-74A8-6A18-BAB3-43FFC603E476}"/>
                  </a:ext>
                </a:extLst>
              </p:cNvPr>
              <p:cNvPicPr>
                <a:picLocks noRot="1" noChangeAspect="1" noEditPoints="1" noChangeArrowheads="1" noChangeShapeType="1"/>
              </p:cNvPicPr>
              <p:nvPr/>
            </p:nvPicPr>
            <p:blipFill>
              <a:blip r:embed="rId15"/>
              <a:stretch>
                <a:fillRect/>
              </a:stretch>
            </p:blipFill>
            <p:spPr>
              <a:xfrm>
                <a:off x="4475349" y="6092992"/>
                <a:ext cx="1752229" cy="729916"/>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567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67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6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8AB82002-95E4-5D1A-A8D4-410BADADAB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45A9200-6AD2-48CD-AE9B-F86987F7D958}" type="slidenum">
              <a:rPr lang="en-US" altLang="en-US" sz="1400" smtClean="0"/>
              <a:pPr>
                <a:spcBef>
                  <a:spcPct val="0"/>
                </a:spcBef>
                <a:buFontTx/>
                <a:buNone/>
              </a:pPr>
              <a:t>14</a:t>
            </a:fld>
            <a:endParaRPr lang="en-US" altLang="en-US" sz="1400"/>
          </a:p>
        </p:txBody>
      </p:sp>
      <p:sp>
        <p:nvSpPr>
          <p:cNvPr id="47107" name="Text Box 4">
            <a:extLst>
              <a:ext uri="{FF2B5EF4-FFF2-40B4-BE49-F238E27FC236}">
                <a16:creationId xmlns:a16="http://schemas.microsoft.com/office/drawing/2014/main" id="{CD18C871-67CF-A773-4773-E4D596AF1988}"/>
              </a:ext>
            </a:extLst>
          </p:cNvPr>
          <p:cNvSpPr txBox="1">
            <a:spLocks noChangeArrowheads="1"/>
          </p:cNvSpPr>
          <p:nvPr/>
        </p:nvSpPr>
        <p:spPr bwMode="auto">
          <a:xfrm>
            <a:off x="339725" y="246063"/>
            <a:ext cx="8435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a:solidFill>
                  <a:srgbClr val="990033"/>
                </a:solidFill>
                <a:latin typeface="Arial" panose="020B0604020202020204" pitchFamily="34" charset="0"/>
              </a:rPr>
              <a:t>Nomenclature </a:t>
            </a:r>
            <a:r>
              <a:rPr lang="en-US" altLang="en-US" sz="2800">
                <a:latin typeface="Arial" panose="020B0604020202020204" pitchFamily="34" charset="0"/>
              </a:rPr>
              <a:t>– systematic naming</a:t>
            </a:r>
            <a:endParaRPr lang="en-US" altLang="en-US" sz="2800" b="1">
              <a:latin typeface="Arial" panose="020B0604020202020204" pitchFamily="34" charset="0"/>
            </a:endParaRPr>
          </a:p>
        </p:txBody>
      </p:sp>
      <p:pic>
        <p:nvPicPr>
          <p:cNvPr id="47108" name="Picture 5" descr="03p81a">
            <a:extLst>
              <a:ext uri="{FF2B5EF4-FFF2-40B4-BE49-F238E27FC236}">
                <a16:creationId xmlns:a16="http://schemas.microsoft.com/office/drawing/2014/main" id="{2CD54814-023C-C826-E0F5-EB3BB00EA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76325"/>
            <a:ext cx="87058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a:extLst>
              <a:ext uri="{FF2B5EF4-FFF2-40B4-BE49-F238E27FC236}">
                <a16:creationId xmlns:a16="http://schemas.microsoft.com/office/drawing/2014/main" id="{3A8C3512-FA94-C776-D9CA-0533B7D31F5D}"/>
              </a:ext>
            </a:extLst>
          </p:cNvPr>
          <p:cNvSpPr txBox="1">
            <a:spLocks noChangeArrowheads="1"/>
          </p:cNvSpPr>
          <p:nvPr/>
        </p:nvSpPr>
        <p:spPr bwMode="auto">
          <a:xfrm>
            <a:off x="409575" y="1504950"/>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solidFill>
                  <a:srgbClr val="009999"/>
                </a:solidFill>
                <a:latin typeface="Arial" panose="020B0604020202020204" pitchFamily="34" charset="0"/>
              </a:rPr>
              <a:t>What and </a:t>
            </a:r>
          </a:p>
        </p:txBody>
      </p:sp>
      <p:sp>
        <p:nvSpPr>
          <p:cNvPr id="47110" name="Text Box 7">
            <a:extLst>
              <a:ext uri="{FF2B5EF4-FFF2-40B4-BE49-F238E27FC236}">
                <a16:creationId xmlns:a16="http://schemas.microsoft.com/office/drawing/2014/main" id="{6B67821D-D597-996A-A25F-A89893ABE96E}"/>
              </a:ext>
            </a:extLst>
          </p:cNvPr>
          <p:cNvSpPr txBox="1">
            <a:spLocks noChangeArrowheads="1"/>
          </p:cNvSpPr>
          <p:nvPr/>
        </p:nvSpPr>
        <p:spPr bwMode="auto">
          <a:xfrm>
            <a:off x="5546725" y="2871788"/>
            <a:ext cx="311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latin typeface="Arial" panose="020B0604020202020204" pitchFamily="34" charset="0"/>
              </a:rPr>
              <a:t>Alkanes – suffix “</a:t>
            </a:r>
            <a:r>
              <a:rPr lang="en-US" altLang="en-US" sz="2400">
                <a:solidFill>
                  <a:srgbClr val="990033"/>
                </a:solidFill>
                <a:latin typeface="Arial" panose="020B0604020202020204" pitchFamily="34" charset="0"/>
              </a:rPr>
              <a:t>ane</a:t>
            </a:r>
            <a:r>
              <a:rPr lang="en-US" altLang="en-US" sz="2400">
                <a:latin typeface="Arial" panose="020B0604020202020204" pitchFamily="34" charset="0"/>
              </a:rPr>
              <a:t>”</a:t>
            </a:r>
          </a:p>
        </p:txBody>
      </p:sp>
      <p:sp>
        <p:nvSpPr>
          <p:cNvPr id="47111" name="Text Box 8">
            <a:extLst>
              <a:ext uri="{FF2B5EF4-FFF2-40B4-BE49-F238E27FC236}">
                <a16:creationId xmlns:a16="http://schemas.microsoft.com/office/drawing/2014/main" id="{426E5883-933C-7E4B-DCF8-7F219F261F67}"/>
              </a:ext>
            </a:extLst>
          </p:cNvPr>
          <p:cNvSpPr txBox="1">
            <a:spLocks noChangeArrowheads="1"/>
          </p:cNvSpPr>
          <p:nvPr/>
        </p:nvSpPr>
        <p:spPr bwMode="auto">
          <a:xfrm>
            <a:off x="0" y="3209925"/>
            <a:ext cx="90122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AutoNum type="arabicPeriod"/>
            </a:pPr>
            <a:r>
              <a:rPr lang="en-US" altLang="en-US" sz="2000">
                <a:latin typeface="Arial" panose="020B0604020202020204" pitchFamily="34" charset="0"/>
              </a:rPr>
              <a:t>Find </a:t>
            </a:r>
            <a:r>
              <a:rPr lang="en-US" altLang="en-US" sz="2000">
                <a:solidFill>
                  <a:srgbClr val="990033"/>
                </a:solidFill>
                <a:latin typeface="Arial" panose="020B0604020202020204" pitchFamily="34" charset="0"/>
              </a:rPr>
              <a:t>parent</a:t>
            </a:r>
          </a:p>
          <a:p>
            <a:pPr lvl="1">
              <a:spcBef>
                <a:spcPct val="0"/>
              </a:spcBef>
              <a:buFontTx/>
              <a:buAutoNum type="alphaLcParenR"/>
            </a:pPr>
            <a:r>
              <a:rPr lang="en-US" altLang="en-US" sz="2000" u="none">
                <a:latin typeface="Arial" panose="020B0604020202020204" pitchFamily="34" charset="0"/>
              </a:rPr>
              <a:t>longest continuous carbon chain (may have to turn corners)</a:t>
            </a: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r>
              <a:rPr lang="en-US" altLang="en-US" sz="2000" u="none">
                <a:latin typeface="Arial" panose="020B0604020202020204" pitchFamily="34" charset="0"/>
              </a:rPr>
              <a:t>if more than one chain with same length, chose one with most branches.</a:t>
            </a:r>
          </a:p>
          <a:p>
            <a:pPr>
              <a:spcBef>
                <a:spcPct val="0"/>
              </a:spcBef>
              <a:buFontTx/>
              <a:buNone/>
            </a:pPr>
            <a:endParaRPr lang="en-US" altLang="en-US" sz="2000" u="none">
              <a:latin typeface="Arial" panose="020B0604020202020204" pitchFamily="34" charset="0"/>
            </a:endParaRPr>
          </a:p>
        </p:txBody>
      </p:sp>
      <p:graphicFrame>
        <p:nvGraphicFramePr>
          <p:cNvPr id="47112" name="Object 11">
            <a:extLst>
              <a:ext uri="{FF2B5EF4-FFF2-40B4-BE49-F238E27FC236}">
                <a16:creationId xmlns:a16="http://schemas.microsoft.com/office/drawing/2014/main" id="{76D04CB9-014C-BF9B-CFAF-D7FA6BBE9D42}"/>
              </a:ext>
            </a:extLst>
          </p:cNvPr>
          <p:cNvGraphicFramePr>
            <a:graphicFrameLocks noChangeAspect="1"/>
          </p:cNvGraphicFramePr>
          <p:nvPr/>
        </p:nvGraphicFramePr>
        <p:xfrm>
          <a:off x="3108325" y="5686425"/>
          <a:ext cx="3013075" cy="982663"/>
        </p:xfrm>
        <a:graphic>
          <a:graphicData uri="http://schemas.openxmlformats.org/presentationml/2006/ole">
            <mc:AlternateContent xmlns:mc="http://schemas.openxmlformats.org/markup-compatibility/2006">
              <mc:Choice xmlns:v="urn:schemas-microsoft-com:vml" Requires="v">
                <p:oleObj name="CS ChemDraw Drawing" r:id="rId3" imgW="2578100" imgH="840740" progId="ChemDraw.Document.6.0">
                  <p:embed/>
                </p:oleObj>
              </mc:Choice>
              <mc:Fallback>
                <p:oleObj name="CS ChemDraw Drawing" r:id="rId3" imgW="2578100" imgH="840740" progId="ChemDraw.Document.6.0">
                  <p:embed/>
                  <p:pic>
                    <p:nvPicPr>
                      <p:cNvPr id="47112" name="Object 11">
                        <a:extLst>
                          <a:ext uri="{FF2B5EF4-FFF2-40B4-BE49-F238E27FC236}">
                            <a16:creationId xmlns:a16="http://schemas.microsoft.com/office/drawing/2014/main" id="{76D04CB9-014C-BF9B-CFAF-D7FA6BBE9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325" y="5686425"/>
                        <a:ext cx="3013075"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3" name="Text Box 15">
            <a:extLst>
              <a:ext uri="{FF2B5EF4-FFF2-40B4-BE49-F238E27FC236}">
                <a16:creationId xmlns:a16="http://schemas.microsoft.com/office/drawing/2014/main" id="{34C353AA-DBA3-B593-9E73-18E88246C613}"/>
              </a:ext>
            </a:extLst>
          </p:cNvPr>
          <p:cNvSpPr txBox="1">
            <a:spLocks noChangeArrowheads="1"/>
          </p:cNvSpPr>
          <p:nvPr/>
        </p:nvSpPr>
        <p:spPr bwMode="auto">
          <a:xfrm>
            <a:off x="6161088" y="4027488"/>
            <a:ext cx="115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hept</a:t>
            </a:r>
            <a:r>
              <a:rPr lang="en-US" altLang="en-US" sz="2000" b="1">
                <a:latin typeface="Arial" panose="020B0604020202020204" pitchFamily="34" charset="0"/>
              </a:rPr>
              <a:t>ane</a:t>
            </a:r>
          </a:p>
        </p:txBody>
      </p:sp>
      <p:graphicFrame>
        <p:nvGraphicFramePr>
          <p:cNvPr id="47114" name="Object 16">
            <a:extLst>
              <a:ext uri="{FF2B5EF4-FFF2-40B4-BE49-F238E27FC236}">
                <a16:creationId xmlns:a16="http://schemas.microsoft.com/office/drawing/2014/main" id="{2FC2AD94-BCB5-27A5-584F-9FA0AFAB2776}"/>
              </a:ext>
            </a:extLst>
          </p:cNvPr>
          <p:cNvGraphicFramePr>
            <a:graphicFrameLocks noChangeAspect="1"/>
          </p:cNvGraphicFramePr>
          <p:nvPr/>
        </p:nvGraphicFramePr>
        <p:xfrm>
          <a:off x="2597150" y="3990975"/>
          <a:ext cx="2978150" cy="1225550"/>
        </p:xfrm>
        <a:graphic>
          <a:graphicData uri="http://schemas.openxmlformats.org/presentationml/2006/ole">
            <mc:AlternateContent xmlns:mc="http://schemas.openxmlformats.org/markup-compatibility/2006">
              <mc:Choice xmlns:v="urn:schemas-microsoft-com:vml" Requires="v">
                <p:oleObj name="CS ChemDraw Drawing" r:id="rId5" imgW="1772506" imgH="730303" progId="ChemDraw.Document.6.0">
                  <p:embed/>
                </p:oleObj>
              </mc:Choice>
              <mc:Fallback>
                <p:oleObj name="CS ChemDraw Drawing" r:id="rId5" imgW="1772506" imgH="730303" progId="ChemDraw.Document.6.0">
                  <p:embed/>
                  <p:pic>
                    <p:nvPicPr>
                      <p:cNvPr id="47114" name="Object 16">
                        <a:extLst>
                          <a:ext uri="{FF2B5EF4-FFF2-40B4-BE49-F238E27FC236}">
                            <a16:creationId xmlns:a16="http://schemas.microsoft.com/office/drawing/2014/main" id="{2FC2AD94-BCB5-27A5-584F-9FA0AFAB2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7150" y="3990975"/>
                        <a:ext cx="297815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5" name="Object 17">
            <a:extLst>
              <a:ext uri="{FF2B5EF4-FFF2-40B4-BE49-F238E27FC236}">
                <a16:creationId xmlns:a16="http://schemas.microsoft.com/office/drawing/2014/main" id="{9B8634DE-CE18-217E-1C15-4C6844E38CA3}"/>
              </a:ext>
            </a:extLst>
          </p:cNvPr>
          <p:cNvGraphicFramePr>
            <a:graphicFrameLocks noChangeAspect="1"/>
          </p:cNvGraphicFramePr>
          <p:nvPr/>
        </p:nvGraphicFramePr>
        <p:xfrm>
          <a:off x="2597150" y="3990975"/>
          <a:ext cx="2978150" cy="1225550"/>
        </p:xfrm>
        <a:graphic>
          <a:graphicData uri="http://schemas.openxmlformats.org/presentationml/2006/ole">
            <mc:AlternateContent xmlns:mc="http://schemas.openxmlformats.org/markup-compatibility/2006">
              <mc:Choice xmlns:v="urn:schemas-microsoft-com:vml" Requires="v">
                <p:oleObj name="CS ChemDraw Drawing" r:id="rId7" imgW="1772506" imgH="730303" progId="ChemDraw.Document.6.0">
                  <p:embed/>
                </p:oleObj>
              </mc:Choice>
              <mc:Fallback>
                <p:oleObj name="CS ChemDraw Drawing" r:id="rId7" imgW="1772506" imgH="730303" progId="ChemDraw.Document.6.0">
                  <p:embed/>
                  <p:pic>
                    <p:nvPicPr>
                      <p:cNvPr id="47115" name="Object 17">
                        <a:extLst>
                          <a:ext uri="{FF2B5EF4-FFF2-40B4-BE49-F238E27FC236}">
                            <a16:creationId xmlns:a16="http://schemas.microsoft.com/office/drawing/2014/main" id="{9B8634DE-CE18-217E-1C15-4C6844E38C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150" y="3990975"/>
                        <a:ext cx="297815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6" name="Text Box 18">
            <a:extLst>
              <a:ext uri="{FF2B5EF4-FFF2-40B4-BE49-F238E27FC236}">
                <a16:creationId xmlns:a16="http://schemas.microsoft.com/office/drawing/2014/main" id="{BBB04A1E-84D6-E823-2470-E78E11ADB6D2}"/>
              </a:ext>
            </a:extLst>
          </p:cNvPr>
          <p:cNvSpPr txBox="1">
            <a:spLocks noChangeArrowheads="1"/>
          </p:cNvSpPr>
          <p:nvPr/>
        </p:nvSpPr>
        <p:spPr bwMode="auto">
          <a:xfrm>
            <a:off x="2395538" y="39671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1</a:t>
            </a:r>
          </a:p>
        </p:txBody>
      </p:sp>
      <p:sp>
        <p:nvSpPr>
          <p:cNvPr id="47117" name="Text Box 19">
            <a:extLst>
              <a:ext uri="{FF2B5EF4-FFF2-40B4-BE49-F238E27FC236}">
                <a16:creationId xmlns:a16="http://schemas.microsoft.com/office/drawing/2014/main" id="{B96CBC2A-C376-5811-77F7-09F1E2FAF8EB}"/>
              </a:ext>
            </a:extLst>
          </p:cNvPr>
          <p:cNvSpPr txBox="1">
            <a:spLocks noChangeArrowheads="1"/>
          </p:cNvSpPr>
          <p:nvPr/>
        </p:nvSpPr>
        <p:spPr bwMode="auto">
          <a:xfrm>
            <a:off x="3251200" y="37528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2</a:t>
            </a:r>
          </a:p>
        </p:txBody>
      </p:sp>
      <p:sp>
        <p:nvSpPr>
          <p:cNvPr id="47118" name="Text Box 20">
            <a:extLst>
              <a:ext uri="{FF2B5EF4-FFF2-40B4-BE49-F238E27FC236}">
                <a16:creationId xmlns:a16="http://schemas.microsoft.com/office/drawing/2014/main" id="{2BEB3B42-8873-F180-D4B8-62A705A80055}"/>
              </a:ext>
            </a:extLst>
          </p:cNvPr>
          <p:cNvSpPr txBox="1">
            <a:spLocks noChangeArrowheads="1"/>
          </p:cNvSpPr>
          <p:nvPr/>
        </p:nvSpPr>
        <p:spPr bwMode="auto">
          <a:xfrm>
            <a:off x="3506788" y="45608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3</a:t>
            </a:r>
          </a:p>
        </p:txBody>
      </p:sp>
      <p:sp>
        <p:nvSpPr>
          <p:cNvPr id="47119" name="Text Box 21">
            <a:extLst>
              <a:ext uri="{FF2B5EF4-FFF2-40B4-BE49-F238E27FC236}">
                <a16:creationId xmlns:a16="http://schemas.microsoft.com/office/drawing/2014/main" id="{837F1E56-13F5-A8C2-CDE5-E1D46F6B1116}"/>
              </a:ext>
            </a:extLst>
          </p:cNvPr>
          <p:cNvSpPr txBox="1">
            <a:spLocks noChangeArrowheads="1"/>
          </p:cNvSpPr>
          <p:nvPr/>
        </p:nvSpPr>
        <p:spPr bwMode="auto">
          <a:xfrm>
            <a:off x="4011613" y="45608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4</a:t>
            </a:r>
          </a:p>
        </p:txBody>
      </p:sp>
      <p:sp>
        <p:nvSpPr>
          <p:cNvPr id="47120" name="Text Box 22">
            <a:extLst>
              <a:ext uri="{FF2B5EF4-FFF2-40B4-BE49-F238E27FC236}">
                <a16:creationId xmlns:a16="http://schemas.microsoft.com/office/drawing/2014/main" id="{CF6B3E6B-5BDD-CD50-53BC-1A31B1D28EF4}"/>
              </a:ext>
            </a:extLst>
          </p:cNvPr>
          <p:cNvSpPr txBox="1">
            <a:spLocks noChangeArrowheads="1"/>
          </p:cNvSpPr>
          <p:nvPr/>
        </p:nvSpPr>
        <p:spPr bwMode="auto">
          <a:xfrm>
            <a:off x="4316413" y="37226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5</a:t>
            </a:r>
          </a:p>
        </p:txBody>
      </p:sp>
      <p:sp>
        <p:nvSpPr>
          <p:cNvPr id="47121" name="Text Box 23">
            <a:extLst>
              <a:ext uri="{FF2B5EF4-FFF2-40B4-BE49-F238E27FC236}">
                <a16:creationId xmlns:a16="http://schemas.microsoft.com/office/drawing/2014/main" id="{5BD0F430-C09C-9BB5-D2C8-B507BB1383F6}"/>
              </a:ext>
            </a:extLst>
          </p:cNvPr>
          <p:cNvSpPr txBox="1">
            <a:spLocks noChangeArrowheads="1"/>
          </p:cNvSpPr>
          <p:nvPr/>
        </p:nvSpPr>
        <p:spPr bwMode="auto">
          <a:xfrm>
            <a:off x="5138738" y="37385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6</a:t>
            </a:r>
          </a:p>
        </p:txBody>
      </p:sp>
      <p:sp>
        <p:nvSpPr>
          <p:cNvPr id="47122" name="Text Box 24">
            <a:extLst>
              <a:ext uri="{FF2B5EF4-FFF2-40B4-BE49-F238E27FC236}">
                <a16:creationId xmlns:a16="http://schemas.microsoft.com/office/drawing/2014/main" id="{998E9C48-8C80-C89D-7283-46ED2BCC1406}"/>
              </a:ext>
            </a:extLst>
          </p:cNvPr>
          <p:cNvSpPr txBox="1">
            <a:spLocks noChangeArrowheads="1"/>
          </p:cNvSpPr>
          <p:nvPr/>
        </p:nvSpPr>
        <p:spPr bwMode="auto">
          <a:xfrm>
            <a:off x="5475288" y="4364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7</a:t>
            </a:r>
          </a:p>
        </p:txBody>
      </p:sp>
      <mc:AlternateContent xmlns:mc="http://schemas.openxmlformats.org/markup-compatibility/2006" xmlns:p14="http://schemas.microsoft.com/office/powerpoint/2010/main">
        <mc:Choice Requires="p14">
          <p:contentPart p14:bwMode="auto" r:id="rId9">
            <p14:nvContentPartPr>
              <p14:cNvPr id="9221" name="Ink 5">
                <a:extLst>
                  <a:ext uri="{FF2B5EF4-FFF2-40B4-BE49-F238E27FC236}">
                    <a16:creationId xmlns:a16="http://schemas.microsoft.com/office/drawing/2014/main" id="{5191080B-8F69-7CFC-A015-76498BF9DAFC}"/>
                  </a:ext>
                </a:extLst>
              </p14:cNvPr>
              <p14:cNvContentPartPr>
                <a14:cpLocks xmlns:a14="http://schemas.microsoft.com/office/drawing/2010/main" noRot="1" noChangeAspect="1" noEditPoints="1" noChangeArrowheads="1" noChangeShapeType="1"/>
              </p14:cNvContentPartPr>
              <p14:nvPr/>
            </p14:nvContentPartPr>
            <p14:xfrm>
              <a:off x="463550" y="5641975"/>
              <a:ext cx="4926013" cy="1087438"/>
            </p14:xfrm>
          </p:contentPart>
        </mc:Choice>
        <mc:Fallback xmlns="">
          <p:pic>
            <p:nvPicPr>
              <p:cNvPr id="9221" name="Ink 5">
                <a:extLst>
                  <a:ext uri="{FF2B5EF4-FFF2-40B4-BE49-F238E27FC236}">
                    <a16:creationId xmlns:a16="http://schemas.microsoft.com/office/drawing/2014/main" id="{5191080B-8F69-7CFC-A015-76498BF9DAFC}"/>
                  </a:ext>
                </a:extLst>
              </p:cNvPr>
              <p:cNvPicPr>
                <a:picLocks noRot="1" noChangeAspect="1" noEditPoints="1" noChangeArrowheads="1" noChangeShapeType="1"/>
              </p:cNvPicPr>
              <p:nvPr/>
            </p:nvPicPr>
            <p:blipFill>
              <a:blip r:embed="rId10"/>
              <a:stretch>
                <a:fillRect/>
              </a:stretch>
            </p:blipFill>
            <p:spPr>
              <a:xfrm>
                <a:off x="454190" y="5632613"/>
                <a:ext cx="4944734" cy="110616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22" name="Ink 6">
                <a:extLst>
                  <a:ext uri="{FF2B5EF4-FFF2-40B4-BE49-F238E27FC236}">
                    <a16:creationId xmlns:a16="http://schemas.microsoft.com/office/drawing/2014/main" id="{5F1BFA72-0885-9731-9BB7-BBAC04FF886E}"/>
                  </a:ext>
                </a:extLst>
              </p14:cNvPr>
              <p14:cNvContentPartPr>
                <a14:cpLocks xmlns:a14="http://schemas.microsoft.com/office/drawing/2010/main" noRot="1" noChangeAspect="1" noEditPoints="1" noChangeArrowheads="1" noChangeShapeType="1"/>
              </p14:cNvContentPartPr>
              <p14:nvPr/>
            </p14:nvContentPartPr>
            <p14:xfrm>
              <a:off x="6188075" y="5934075"/>
              <a:ext cx="2260600" cy="212725"/>
            </p14:xfrm>
          </p:contentPart>
        </mc:Choice>
        <mc:Fallback xmlns="">
          <p:pic>
            <p:nvPicPr>
              <p:cNvPr id="9222" name="Ink 6">
                <a:extLst>
                  <a:ext uri="{FF2B5EF4-FFF2-40B4-BE49-F238E27FC236}">
                    <a16:creationId xmlns:a16="http://schemas.microsoft.com/office/drawing/2014/main" id="{5F1BFA72-0885-9731-9BB7-BBAC04FF886E}"/>
                  </a:ext>
                </a:extLst>
              </p:cNvPr>
              <p:cNvPicPr>
                <a:picLocks noRot="1" noChangeAspect="1" noEditPoints="1" noChangeArrowheads="1" noChangeShapeType="1"/>
              </p:cNvPicPr>
              <p:nvPr/>
            </p:nvPicPr>
            <p:blipFill>
              <a:blip r:embed="rId12"/>
              <a:stretch>
                <a:fillRect/>
              </a:stretch>
            </p:blipFill>
            <p:spPr>
              <a:xfrm>
                <a:off x="6178713" y="5924748"/>
                <a:ext cx="2279324" cy="23137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223" name="Ink 7">
                <a:extLst>
                  <a:ext uri="{FF2B5EF4-FFF2-40B4-BE49-F238E27FC236}">
                    <a16:creationId xmlns:a16="http://schemas.microsoft.com/office/drawing/2014/main" id="{6731BD55-F582-B2A1-A2F6-6F851DCCE1BD}"/>
                  </a:ext>
                </a:extLst>
              </p14:cNvPr>
              <p14:cNvContentPartPr>
                <a14:cpLocks xmlns:a14="http://schemas.microsoft.com/office/drawing/2010/main" noRot="1" noChangeAspect="1" noEditPoints="1" noChangeArrowheads="1" noChangeShapeType="1"/>
              </p14:cNvContentPartPr>
              <p14:nvPr/>
            </p14:nvContentPartPr>
            <p14:xfrm>
              <a:off x="2614613" y="6381750"/>
              <a:ext cx="276225" cy="371475"/>
            </p14:xfrm>
          </p:contentPart>
        </mc:Choice>
        <mc:Fallback xmlns="">
          <p:pic>
            <p:nvPicPr>
              <p:cNvPr id="9223" name="Ink 7">
                <a:extLst>
                  <a:ext uri="{FF2B5EF4-FFF2-40B4-BE49-F238E27FC236}">
                    <a16:creationId xmlns:a16="http://schemas.microsoft.com/office/drawing/2014/main" id="{6731BD55-F582-B2A1-A2F6-6F851DCCE1BD}"/>
                  </a:ext>
                </a:extLst>
              </p:cNvPr>
              <p:cNvPicPr>
                <a:picLocks noRot="1" noChangeAspect="1" noEditPoints="1" noChangeArrowheads="1" noChangeShapeType="1"/>
              </p:cNvPicPr>
              <p:nvPr/>
            </p:nvPicPr>
            <p:blipFill>
              <a:blip r:embed="rId14"/>
              <a:stretch>
                <a:fillRect/>
              </a:stretch>
            </p:blipFill>
            <p:spPr>
              <a:xfrm>
                <a:off x="2605286" y="6372427"/>
                <a:ext cx="294879" cy="39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224" name="Ink 8">
                <a:extLst>
                  <a:ext uri="{FF2B5EF4-FFF2-40B4-BE49-F238E27FC236}">
                    <a16:creationId xmlns:a16="http://schemas.microsoft.com/office/drawing/2014/main" id="{EE370B0D-E094-9A8E-72D0-A80D6613B0AB}"/>
                  </a:ext>
                </a:extLst>
              </p14:cNvPr>
              <p14:cNvContentPartPr>
                <a14:cpLocks xmlns:a14="http://schemas.microsoft.com/office/drawing/2010/main" noRot="1" noChangeAspect="1" noEditPoints="1" noChangeArrowheads="1" noChangeShapeType="1"/>
              </p14:cNvContentPartPr>
              <p14:nvPr/>
            </p14:nvContentPartPr>
            <p14:xfrm>
              <a:off x="6840538" y="6291263"/>
              <a:ext cx="606425" cy="258762"/>
            </p14:xfrm>
          </p:contentPart>
        </mc:Choice>
        <mc:Fallback xmlns="">
          <p:pic>
            <p:nvPicPr>
              <p:cNvPr id="9224" name="Ink 8">
                <a:extLst>
                  <a:ext uri="{FF2B5EF4-FFF2-40B4-BE49-F238E27FC236}">
                    <a16:creationId xmlns:a16="http://schemas.microsoft.com/office/drawing/2014/main" id="{EE370B0D-E094-9A8E-72D0-A80D6613B0AB}"/>
                  </a:ext>
                </a:extLst>
              </p:cNvPr>
              <p:cNvPicPr>
                <a:picLocks noRot="1" noChangeAspect="1" noEditPoints="1" noChangeArrowheads="1" noChangeShapeType="1"/>
              </p:cNvPicPr>
              <p:nvPr/>
            </p:nvPicPr>
            <p:blipFill>
              <a:blip r:embed="rId16"/>
              <a:stretch>
                <a:fillRect/>
              </a:stretch>
            </p:blipFill>
            <p:spPr>
              <a:xfrm>
                <a:off x="6831197" y="6281958"/>
                <a:ext cx="625106" cy="27737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225" name="Ink 9">
                <a:extLst>
                  <a:ext uri="{FF2B5EF4-FFF2-40B4-BE49-F238E27FC236}">
                    <a16:creationId xmlns:a16="http://schemas.microsoft.com/office/drawing/2014/main" id="{BEF2DAD0-976C-0493-0E6C-5338261636E0}"/>
                  </a:ext>
                </a:extLst>
              </p14:cNvPr>
              <p14:cNvContentPartPr>
                <a14:cpLocks xmlns:a14="http://schemas.microsoft.com/office/drawing/2010/main" noRot="1" noChangeAspect="1" noEditPoints="1" noChangeArrowheads="1" noChangeShapeType="1"/>
              </p14:cNvContentPartPr>
              <p14:nvPr/>
            </p14:nvContentPartPr>
            <p14:xfrm>
              <a:off x="7627938" y="6253163"/>
              <a:ext cx="1319212" cy="228600"/>
            </p14:xfrm>
          </p:contentPart>
        </mc:Choice>
        <mc:Fallback xmlns="">
          <p:pic>
            <p:nvPicPr>
              <p:cNvPr id="9225" name="Ink 9">
                <a:extLst>
                  <a:ext uri="{FF2B5EF4-FFF2-40B4-BE49-F238E27FC236}">
                    <a16:creationId xmlns:a16="http://schemas.microsoft.com/office/drawing/2014/main" id="{BEF2DAD0-976C-0493-0E6C-5338261636E0}"/>
                  </a:ext>
                </a:extLst>
              </p:cNvPr>
              <p:cNvPicPr>
                <a:picLocks noRot="1" noChangeAspect="1" noEditPoints="1" noChangeArrowheads="1" noChangeShapeType="1"/>
              </p:cNvPicPr>
              <p:nvPr/>
            </p:nvPicPr>
            <p:blipFill>
              <a:blip r:embed="rId18"/>
              <a:stretch>
                <a:fillRect/>
              </a:stretch>
            </p:blipFill>
            <p:spPr>
              <a:xfrm>
                <a:off x="7618577" y="6243862"/>
                <a:ext cx="1337934" cy="24720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26" name="Ink 10">
                <a:extLst>
                  <a:ext uri="{FF2B5EF4-FFF2-40B4-BE49-F238E27FC236}">
                    <a16:creationId xmlns:a16="http://schemas.microsoft.com/office/drawing/2014/main" id="{8D1BCF07-92BF-AA5A-3217-309C545A8634}"/>
                  </a:ext>
                </a:extLst>
              </p14:cNvPr>
              <p14:cNvContentPartPr>
                <a14:cpLocks xmlns:a14="http://schemas.microsoft.com/office/drawing/2010/main" noRot="1" noChangeAspect="1" noEditPoints="1" noChangeArrowheads="1" noChangeShapeType="1"/>
              </p14:cNvContentPartPr>
              <p14:nvPr/>
            </p14:nvContentPartPr>
            <p14:xfrm>
              <a:off x="5432425" y="6523038"/>
              <a:ext cx="860425" cy="206375"/>
            </p14:xfrm>
          </p:contentPart>
        </mc:Choice>
        <mc:Fallback xmlns="">
          <p:pic>
            <p:nvPicPr>
              <p:cNvPr id="9226" name="Ink 10">
                <a:extLst>
                  <a:ext uri="{FF2B5EF4-FFF2-40B4-BE49-F238E27FC236}">
                    <a16:creationId xmlns:a16="http://schemas.microsoft.com/office/drawing/2014/main" id="{8D1BCF07-92BF-AA5A-3217-309C545A8634}"/>
                  </a:ext>
                </a:extLst>
              </p:cNvPr>
              <p:cNvPicPr>
                <a:picLocks noRot="1" noChangeAspect="1" noEditPoints="1" noChangeArrowheads="1" noChangeShapeType="1"/>
              </p:cNvPicPr>
              <p:nvPr/>
            </p:nvPicPr>
            <p:blipFill>
              <a:blip r:embed="rId20"/>
              <a:stretch>
                <a:fillRect/>
              </a:stretch>
            </p:blipFill>
            <p:spPr>
              <a:xfrm>
                <a:off x="5423065" y="6513722"/>
                <a:ext cx="879146" cy="22500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227" name="Ink 11">
                <a:extLst>
                  <a:ext uri="{FF2B5EF4-FFF2-40B4-BE49-F238E27FC236}">
                    <a16:creationId xmlns:a16="http://schemas.microsoft.com/office/drawing/2014/main" id="{148877EC-B764-0292-2C79-07065658D2A5}"/>
                  </a:ext>
                </a:extLst>
              </p14:cNvPr>
              <p14:cNvContentPartPr>
                <a14:cpLocks xmlns:a14="http://schemas.microsoft.com/office/drawing/2010/main" noRot="1" noChangeAspect="1" noEditPoints="1" noChangeArrowheads="1" noChangeShapeType="1"/>
              </p14:cNvContentPartPr>
              <p14:nvPr/>
            </p14:nvContentPartPr>
            <p14:xfrm>
              <a:off x="3157538" y="6280150"/>
              <a:ext cx="3000375" cy="57150"/>
            </p14:xfrm>
          </p:contentPart>
        </mc:Choice>
        <mc:Fallback xmlns="">
          <p:pic>
            <p:nvPicPr>
              <p:cNvPr id="9227" name="Ink 11">
                <a:extLst>
                  <a:ext uri="{FF2B5EF4-FFF2-40B4-BE49-F238E27FC236}">
                    <a16:creationId xmlns:a16="http://schemas.microsoft.com/office/drawing/2014/main" id="{148877EC-B764-0292-2C79-07065658D2A5}"/>
                  </a:ext>
                </a:extLst>
              </p:cNvPr>
              <p:cNvPicPr>
                <a:picLocks noRot="1" noChangeAspect="1" noEditPoints="1" noChangeArrowheads="1" noChangeShapeType="1"/>
              </p:cNvPicPr>
              <p:nvPr/>
            </p:nvPicPr>
            <p:blipFill>
              <a:blip r:embed="rId22"/>
              <a:stretch>
                <a:fillRect/>
              </a:stretch>
            </p:blipFill>
            <p:spPr>
              <a:xfrm>
                <a:off x="3148187" y="6270805"/>
                <a:ext cx="3019078" cy="7584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228" name="Ink 12">
                <a:extLst>
                  <a:ext uri="{FF2B5EF4-FFF2-40B4-BE49-F238E27FC236}">
                    <a16:creationId xmlns:a16="http://schemas.microsoft.com/office/drawing/2014/main" id="{57E8AC34-99A5-654B-7543-283A54BBA4CD}"/>
                  </a:ext>
                </a:extLst>
              </p14:cNvPr>
              <p14:cNvContentPartPr>
                <a14:cpLocks xmlns:a14="http://schemas.microsoft.com/office/drawing/2010/main" noRot="1" noChangeAspect="1" noEditPoints="1" noChangeArrowheads="1" noChangeShapeType="1"/>
              </p14:cNvContentPartPr>
              <p14:nvPr/>
            </p14:nvContentPartPr>
            <p14:xfrm>
              <a:off x="4125913" y="6021388"/>
              <a:ext cx="1993900" cy="706437"/>
            </p14:xfrm>
          </p:contentPart>
        </mc:Choice>
        <mc:Fallback xmlns="">
          <p:pic>
            <p:nvPicPr>
              <p:cNvPr id="9228" name="Ink 12">
                <a:extLst>
                  <a:ext uri="{FF2B5EF4-FFF2-40B4-BE49-F238E27FC236}">
                    <a16:creationId xmlns:a16="http://schemas.microsoft.com/office/drawing/2014/main" id="{57E8AC34-99A5-654B-7543-283A54BBA4CD}"/>
                  </a:ext>
                </a:extLst>
              </p:cNvPr>
              <p:cNvPicPr>
                <a:picLocks noRot="1" noChangeAspect="1" noEditPoints="1" noChangeArrowheads="1" noChangeShapeType="1"/>
              </p:cNvPicPr>
              <p:nvPr/>
            </p:nvPicPr>
            <p:blipFill>
              <a:blip r:embed="rId24"/>
              <a:stretch>
                <a:fillRect/>
              </a:stretch>
            </p:blipFill>
            <p:spPr>
              <a:xfrm>
                <a:off x="4116560" y="6012036"/>
                <a:ext cx="2012605" cy="725141"/>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6750210E-49B7-DBE2-3A44-6821AC8926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E98B8EE-70E2-490D-ADA7-551D51DE8DA6}" type="slidenum">
              <a:rPr lang="en-US" altLang="en-US" sz="1400" smtClean="0"/>
              <a:pPr>
                <a:spcBef>
                  <a:spcPct val="0"/>
                </a:spcBef>
                <a:buFontTx/>
                <a:buNone/>
              </a:pPr>
              <a:t>15</a:t>
            </a:fld>
            <a:endParaRPr lang="en-US" altLang="en-US" sz="1400"/>
          </a:p>
        </p:txBody>
      </p:sp>
      <p:sp>
        <p:nvSpPr>
          <p:cNvPr id="48131" name="Text Box 4">
            <a:extLst>
              <a:ext uri="{FF2B5EF4-FFF2-40B4-BE49-F238E27FC236}">
                <a16:creationId xmlns:a16="http://schemas.microsoft.com/office/drawing/2014/main" id="{F6CCCC5D-DE14-AD38-7C44-05965C8080C7}"/>
              </a:ext>
            </a:extLst>
          </p:cNvPr>
          <p:cNvSpPr txBox="1">
            <a:spLocks noChangeArrowheads="1"/>
          </p:cNvSpPr>
          <p:nvPr/>
        </p:nvSpPr>
        <p:spPr bwMode="auto">
          <a:xfrm>
            <a:off x="155575" y="431800"/>
            <a:ext cx="8501063"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AutoNum type="arabicPeriod" startAt="2"/>
            </a:pPr>
            <a:r>
              <a:rPr lang="en-US" altLang="en-US" sz="2200">
                <a:latin typeface="Arial" panose="020B0604020202020204" pitchFamily="34" charset="0"/>
              </a:rPr>
              <a:t>Find </a:t>
            </a:r>
            <a:r>
              <a:rPr lang="en-US" altLang="en-US" sz="2200">
                <a:solidFill>
                  <a:srgbClr val="990033"/>
                </a:solidFill>
                <a:latin typeface="Arial" panose="020B0604020202020204" pitchFamily="34" charset="0"/>
              </a:rPr>
              <a:t>prefix</a:t>
            </a:r>
            <a:r>
              <a:rPr lang="en-US" altLang="en-US" sz="2200">
                <a:latin typeface="Arial" panose="020B0604020202020204" pitchFamily="34" charset="0"/>
              </a:rPr>
              <a:t>: </a:t>
            </a:r>
          </a:p>
          <a:p>
            <a:pPr>
              <a:spcBef>
                <a:spcPct val="0"/>
              </a:spcBef>
              <a:buFontTx/>
              <a:buNone/>
            </a:pPr>
            <a:r>
              <a:rPr lang="en-US" altLang="en-US" sz="2200" u="none">
                <a:latin typeface="Arial" panose="020B0604020202020204" pitchFamily="34" charset="0"/>
              </a:rPr>
              <a:t>	Number atoms in parent chain.</a:t>
            </a:r>
          </a:p>
          <a:p>
            <a:pPr>
              <a:spcBef>
                <a:spcPct val="0"/>
              </a:spcBef>
              <a:buFontTx/>
              <a:buNone/>
            </a:pPr>
            <a:r>
              <a:rPr lang="en-US" altLang="en-US" sz="2200" u="none">
                <a:latin typeface="Arial" panose="020B0604020202020204" pitchFamily="34" charset="0"/>
              </a:rPr>
              <a:t>	a) start at end closest to the first branch (lowest possible numbers to branches)</a:t>
            </a:r>
          </a:p>
          <a:p>
            <a:pPr>
              <a:spcBef>
                <a:spcPct val="0"/>
              </a:spcBef>
              <a:buFontTx/>
              <a:buNone/>
            </a:pPr>
            <a:endParaRPr lang="en-US" altLang="en-US" sz="2200" u="none">
              <a:latin typeface="Arial" panose="020B0604020202020204" pitchFamily="34" charset="0"/>
            </a:endParaRPr>
          </a:p>
          <a:p>
            <a:pPr>
              <a:spcBef>
                <a:spcPct val="0"/>
              </a:spcBef>
              <a:buFontTx/>
              <a:buNone/>
            </a:pPr>
            <a:endParaRPr lang="en-US" altLang="en-US" sz="2200" u="none">
              <a:latin typeface="Arial" panose="020B0604020202020204" pitchFamily="34" charset="0"/>
            </a:endParaRPr>
          </a:p>
          <a:p>
            <a:pPr>
              <a:spcBef>
                <a:spcPct val="0"/>
              </a:spcBef>
              <a:buFontTx/>
              <a:buNone/>
            </a:pPr>
            <a:endParaRPr lang="en-US" altLang="en-US" sz="2200" u="none">
              <a:latin typeface="Arial" panose="020B0604020202020204" pitchFamily="34" charset="0"/>
            </a:endParaRPr>
          </a:p>
          <a:p>
            <a:pPr>
              <a:spcBef>
                <a:spcPct val="0"/>
              </a:spcBef>
              <a:buFontTx/>
              <a:buNone/>
            </a:pPr>
            <a:endParaRPr lang="en-US" altLang="en-US" sz="2200" u="none">
              <a:latin typeface="Arial" panose="020B0604020202020204" pitchFamily="34" charset="0"/>
            </a:endParaRPr>
          </a:p>
          <a:p>
            <a:pPr>
              <a:spcBef>
                <a:spcPct val="0"/>
              </a:spcBef>
              <a:buFontTx/>
              <a:buNone/>
            </a:pPr>
            <a:endParaRPr lang="en-US" altLang="en-US" sz="2200" u="none">
              <a:latin typeface="Arial" panose="020B0604020202020204" pitchFamily="34" charset="0"/>
            </a:endParaRPr>
          </a:p>
          <a:p>
            <a:pPr>
              <a:spcBef>
                <a:spcPct val="0"/>
              </a:spcBef>
              <a:buFontTx/>
              <a:buNone/>
            </a:pPr>
            <a:endParaRPr lang="en-US" altLang="en-US" sz="2200" u="none">
              <a:latin typeface="Arial" panose="020B0604020202020204" pitchFamily="34" charset="0"/>
            </a:endParaRPr>
          </a:p>
          <a:p>
            <a:pPr>
              <a:spcBef>
                <a:spcPct val="0"/>
              </a:spcBef>
              <a:buFontTx/>
              <a:buNone/>
            </a:pPr>
            <a:r>
              <a:rPr lang="en-US" altLang="en-US" sz="2200" u="none">
                <a:latin typeface="Arial" panose="020B0604020202020204" pitchFamily="34" charset="0"/>
              </a:rPr>
              <a:t>	</a:t>
            </a:r>
          </a:p>
          <a:p>
            <a:pPr>
              <a:spcBef>
                <a:spcPct val="0"/>
              </a:spcBef>
              <a:buFontTx/>
              <a:buNone/>
            </a:pPr>
            <a:r>
              <a:rPr lang="en-US" altLang="en-US" sz="2200" u="none">
                <a:latin typeface="Arial" panose="020B0604020202020204" pitchFamily="34" charset="0"/>
              </a:rPr>
              <a:t>	b) if </a:t>
            </a:r>
            <a:r>
              <a:rPr lang="en-US" altLang="en-US" sz="2200" i="1" u="none">
                <a:solidFill>
                  <a:schemeClr val="accent2"/>
                </a:solidFill>
                <a:latin typeface="Arial" panose="020B0604020202020204" pitchFamily="34" charset="0"/>
              </a:rPr>
              <a:t>first</a:t>
            </a:r>
            <a:r>
              <a:rPr lang="en-US" altLang="en-US" sz="2200" u="none">
                <a:latin typeface="Arial" panose="020B0604020202020204" pitchFamily="34" charset="0"/>
              </a:rPr>
              <a:t> branch at equal distance to both ends of chain, number at end closest to the </a:t>
            </a:r>
            <a:r>
              <a:rPr lang="en-US" altLang="en-US" sz="2200" i="1" u="none">
                <a:solidFill>
                  <a:schemeClr val="accent2"/>
                </a:solidFill>
                <a:latin typeface="Arial" panose="020B0604020202020204" pitchFamily="34" charset="0"/>
              </a:rPr>
              <a:t>second</a:t>
            </a:r>
            <a:r>
              <a:rPr lang="en-US" altLang="en-US" sz="2200" u="none">
                <a:solidFill>
                  <a:schemeClr val="accent2"/>
                </a:solidFill>
                <a:latin typeface="Arial" panose="020B0604020202020204" pitchFamily="34" charset="0"/>
              </a:rPr>
              <a:t> </a:t>
            </a:r>
            <a:r>
              <a:rPr lang="en-US" altLang="en-US" sz="2200" u="none">
                <a:latin typeface="Arial" panose="020B0604020202020204" pitchFamily="34" charset="0"/>
              </a:rPr>
              <a:t>branch point (name must contain </a:t>
            </a:r>
            <a:r>
              <a:rPr lang="en-US" altLang="en-US" sz="2200" u="none">
                <a:solidFill>
                  <a:schemeClr val="accent2"/>
                </a:solidFill>
                <a:latin typeface="Arial" panose="020B0604020202020204" pitchFamily="34" charset="0"/>
              </a:rPr>
              <a:t>lowest </a:t>
            </a:r>
            <a:r>
              <a:rPr lang="en-US" altLang="en-US" sz="2200" u="none">
                <a:latin typeface="Arial" panose="020B0604020202020204" pitchFamily="34" charset="0"/>
              </a:rPr>
              <a:t>of possible numbers)</a:t>
            </a:r>
          </a:p>
          <a:p>
            <a:pPr>
              <a:spcBef>
                <a:spcPct val="0"/>
              </a:spcBef>
              <a:buFontTx/>
              <a:buAutoNum type="arabicPeriod" startAt="2"/>
            </a:pPr>
            <a:endParaRPr lang="en-US" altLang="en-US" sz="2200">
              <a:latin typeface="Arial" panose="020B0604020202020204" pitchFamily="34" charset="0"/>
            </a:endParaRPr>
          </a:p>
          <a:p>
            <a:pPr>
              <a:spcBef>
                <a:spcPct val="0"/>
              </a:spcBef>
              <a:buFontTx/>
              <a:buAutoNum type="arabicPeriod" startAt="2"/>
            </a:pPr>
            <a:endParaRPr lang="en-US" altLang="en-US" sz="2200">
              <a:latin typeface="Arial" panose="020B0604020202020204" pitchFamily="34" charset="0"/>
            </a:endParaRPr>
          </a:p>
          <a:p>
            <a:pPr>
              <a:spcBef>
                <a:spcPct val="0"/>
              </a:spcBef>
              <a:buFontTx/>
              <a:buAutoNum type="arabicPeriod" startAt="2"/>
            </a:pPr>
            <a:endParaRPr lang="en-US" altLang="en-US" sz="2200">
              <a:latin typeface="Arial" panose="020B0604020202020204" pitchFamily="34" charset="0"/>
            </a:endParaRPr>
          </a:p>
          <a:p>
            <a:pPr>
              <a:spcBef>
                <a:spcPct val="0"/>
              </a:spcBef>
              <a:buFontTx/>
              <a:buAutoNum type="arabicPeriod" startAt="2"/>
            </a:pPr>
            <a:endParaRPr lang="en-US" altLang="en-US" sz="2200">
              <a:latin typeface="Arial" panose="020B0604020202020204" pitchFamily="34" charset="0"/>
            </a:endParaRPr>
          </a:p>
          <a:p>
            <a:pPr>
              <a:spcBef>
                <a:spcPct val="0"/>
              </a:spcBef>
              <a:buFontTx/>
              <a:buAutoNum type="arabicPeriod" startAt="2"/>
            </a:pPr>
            <a:endParaRPr lang="en-US" altLang="en-US" sz="2200">
              <a:latin typeface="Arial" panose="020B0604020202020204" pitchFamily="34" charset="0"/>
            </a:endParaRPr>
          </a:p>
        </p:txBody>
      </p:sp>
      <p:pic>
        <p:nvPicPr>
          <p:cNvPr id="48132" name="Picture 5" descr="03p82a">
            <a:extLst>
              <a:ext uri="{FF2B5EF4-FFF2-40B4-BE49-F238E27FC236}">
                <a16:creationId xmlns:a16="http://schemas.microsoft.com/office/drawing/2014/main" id="{1C3801E9-6257-D91D-5C4D-37A1A3513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884363"/>
            <a:ext cx="67373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6" descr="03p82b">
            <a:extLst>
              <a:ext uri="{FF2B5EF4-FFF2-40B4-BE49-F238E27FC236}">
                <a16:creationId xmlns:a16="http://schemas.microsoft.com/office/drawing/2014/main" id="{0CF56A5E-AD95-CDAD-905C-AA81D7F3B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5319713"/>
            <a:ext cx="8624888"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9">
            <a:extLst>
              <a:ext uri="{FF2B5EF4-FFF2-40B4-BE49-F238E27FC236}">
                <a16:creationId xmlns:a16="http://schemas.microsoft.com/office/drawing/2014/main" id="{6A1D8D76-16CB-FD07-A366-596060B4CB97}"/>
              </a:ext>
            </a:extLst>
          </p:cNvPr>
          <p:cNvSpPr>
            <a:spLocks noChangeArrowheads="1"/>
          </p:cNvSpPr>
          <p:nvPr/>
        </p:nvSpPr>
        <p:spPr bwMode="auto">
          <a:xfrm>
            <a:off x="1135063" y="3754438"/>
            <a:ext cx="1727200" cy="139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240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9F4BE1AF-E855-D7B5-1ACB-DDCA4EFB47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7B27F63-9D9C-4904-BBEF-6D9DAF7C0CDE}" type="slidenum">
              <a:rPr lang="en-US" altLang="en-US" sz="1400" smtClean="0"/>
              <a:pPr>
                <a:spcBef>
                  <a:spcPct val="0"/>
                </a:spcBef>
                <a:buFontTx/>
                <a:buNone/>
              </a:pPr>
              <a:t>16</a:t>
            </a:fld>
            <a:endParaRPr lang="en-US" altLang="en-US" sz="1400"/>
          </a:p>
        </p:txBody>
      </p:sp>
      <p:sp>
        <p:nvSpPr>
          <p:cNvPr id="49155" name="Rectangle 4">
            <a:extLst>
              <a:ext uri="{FF2B5EF4-FFF2-40B4-BE49-F238E27FC236}">
                <a16:creationId xmlns:a16="http://schemas.microsoft.com/office/drawing/2014/main" id="{6CA67400-3CF6-C2F1-25C1-20CF5E20AE1A}"/>
              </a:ext>
            </a:extLst>
          </p:cNvPr>
          <p:cNvSpPr>
            <a:spLocks noChangeArrowheads="1"/>
          </p:cNvSpPr>
          <p:nvPr/>
        </p:nvSpPr>
        <p:spPr bwMode="auto">
          <a:xfrm>
            <a:off x="0" y="4027488"/>
            <a:ext cx="89646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200" u="none">
                <a:latin typeface="Arial" panose="020B0604020202020204" pitchFamily="34" charset="0"/>
              </a:rPr>
              <a:t>3.  Identify the substituents (name branches), give their position (#) on parent chain, place name of substituents in front of parent name</a:t>
            </a:r>
          </a:p>
        </p:txBody>
      </p:sp>
      <p:sp>
        <p:nvSpPr>
          <p:cNvPr id="49156" name="Rectangle 6">
            <a:extLst>
              <a:ext uri="{FF2B5EF4-FFF2-40B4-BE49-F238E27FC236}">
                <a16:creationId xmlns:a16="http://schemas.microsoft.com/office/drawing/2014/main" id="{81642A81-74B0-DEB2-5334-89956E838293}"/>
              </a:ext>
            </a:extLst>
          </p:cNvPr>
          <p:cNvSpPr>
            <a:spLocks noChangeArrowheads="1"/>
          </p:cNvSpPr>
          <p:nvPr/>
        </p:nvSpPr>
        <p:spPr bwMode="auto">
          <a:xfrm>
            <a:off x="0" y="477838"/>
            <a:ext cx="87185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200">
                <a:latin typeface="Arial" panose="020B0604020202020204" pitchFamily="34" charset="0"/>
              </a:rPr>
              <a:t>c) </a:t>
            </a:r>
            <a:r>
              <a:rPr lang="en-US" altLang="en-US" sz="2200" u="none">
                <a:latin typeface="Arial" panose="020B0604020202020204" pitchFamily="34" charset="0"/>
              </a:rPr>
              <a:t>if </a:t>
            </a:r>
            <a:r>
              <a:rPr lang="en-US" altLang="en-US" sz="2200" i="1" u="none">
                <a:solidFill>
                  <a:schemeClr val="accent2"/>
                </a:solidFill>
                <a:latin typeface="Arial" panose="020B0604020202020204" pitchFamily="34" charset="0"/>
              </a:rPr>
              <a:t>same </a:t>
            </a:r>
            <a:r>
              <a:rPr lang="en-US" altLang="en-US" sz="2200" u="none">
                <a:latin typeface="Arial" panose="020B0604020202020204" pitchFamily="34" charset="0"/>
              </a:rPr>
              <a:t>substituent numbers obtained in </a:t>
            </a:r>
            <a:r>
              <a:rPr lang="en-US" altLang="en-US" sz="2200" u="none">
                <a:solidFill>
                  <a:schemeClr val="accent2"/>
                </a:solidFill>
                <a:latin typeface="Arial" panose="020B0604020202020204" pitchFamily="34" charset="0"/>
              </a:rPr>
              <a:t>BOTH</a:t>
            </a:r>
            <a:r>
              <a:rPr lang="en-US" altLang="en-US" sz="2200" u="none">
                <a:latin typeface="Arial" panose="020B0604020202020204" pitchFamily="34" charset="0"/>
              </a:rPr>
              <a:t> directions, number at end closer to substituent coming </a:t>
            </a:r>
            <a:r>
              <a:rPr lang="en-US" altLang="en-US" sz="2200" i="1" u="none">
                <a:solidFill>
                  <a:schemeClr val="accent2"/>
                </a:solidFill>
                <a:latin typeface="Arial" panose="020B0604020202020204" pitchFamily="34" charset="0"/>
              </a:rPr>
              <a:t>first alphabetically</a:t>
            </a:r>
          </a:p>
        </p:txBody>
      </p:sp>
      <p:sp>
        <p:nvSpPr>
          <p:cNvPr id="49157" name="Rectangle 7">
            <a:extLst>
              <a:ext uri="{FF2B5EF4-FFF2-40B4-BE49-F238E27FC236}">
                <a16:creationId xmlns:a16="http://schemas.microsoft.com/office/drawing/2014/main" id="{4F5D8411-6E19-E98E-2A6B-321F6FB8519B}"/>
              </a:ext>
            </a:extLst>
          </p:cNvPr>
          <p:cNvSpPr>
            <a:spLocks noChangeArrowheads="1"/>
          </p:cNvSpPr>
          <p:nvPr/>
        </p:nvSpPr>
        <p:spPr bwMode="auto">
          <a:xfrm>
            <a:off x="0" y="4879975"/>
            <a:ext cx="9601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Substituents:</a:t>
            </a:r>
          </a:p>
          <a:p>
            <a:pPr>
              <a:spcBef>
                <a:spcPct val="0"/>
              </a:spcBef>
              <a:buFontTx/>
              <a:buNone/>
            </a:pPr>
            <a:r>
              <a:rPr lang="en-US" altLang="en-US" sz="2000" u="none">
                <a:solidFill>
                  <a:schemeClr val="accent2"/>
                </a:solidFill>
                <a:latin typeface="Arial" panose="020B0604020202020204" pitchFamily="34" charset="0"/>
              </a:rPr>
              <a:t>Alkyl groups</a:t>
            </a:r>
            <a:r>
              <a:rPr lang="en-US" altLang="en-US" sz="2000" u="none">
                <a:solidFill>
                  <a:srgbClr val="990033"/>
                </a:solidFill>
                <a:latin typeface="Arial" panose="020B0604020202020204" pitchFamily="34" charset="0"/>
              </a:rPr>
              <a:t> </a:t>
            </a:r>
            <a:r>
              <a:rPr lang="en-US" altLang="en-US" sz="2000" u="none">
                <a:latin typeface="Arial" panose="020B0604020202020204" pitchFamily="34" charset="0"/>
              </a:rPr>
              <a:t>: PARENT + </a:t>
            </a:r>
            <a:r>
              <a:rPr lang="en-US" altLang="en-US" sz="2000" u="none">
                <a:solidFill>
                  <a:srgbClr val="009999"/>
                </a:solidFill>
                <a:latin typeface="Arial" panose="020B0604020202020204" pitchFamily="34" charset="0"/>
              </a:rPr>
              <a:t>yl			</a:t>
            </a:r>
            <a:r>
              <a:rPr lang="en-US" altLang="en-US" sz="2000" u="none">
                <a:solidFill>
                  <a:schemeClr val="accent2"/>
                </a:solidFill>
                <a:latin typeface="Arial" panose="020B0604020202020204" pitchFamily="34" charset="0"/>
              </a:rPr>
              <a:t>Halogens</a:t>
            </a:r>
          </a:p>
          <a:p>
            <a:pPr>
              <a:spcBef>
                <a:spcPct val="0"/>
              </a:spcBef>
              <a:buFontTx/>
              <a:buNone/>
            </a:pPr>
            <a:r>
              <a:rPr lang="en-US" altLang="en-US" sz="2000" u="none">
                <a:latin typeface="Arial" panose="020B0604020202020204" pitchFamily="34" charset="0"/>
              </a:rPr>
              <a:t>-CH</a:t>
            </a:r>
            <a:r>
              <a:rPr lang="en-US" altLang="en-US" sz="2000" u="none" baseline="-25000">
                <a:latin typeface="Arial" panose="020B0604020202020204" pitchFamily="34" charset="0"/>
              </a:rPr>
              <a:t>3</a:t>
            </a:r>
            <a:r>
              <a:rPr lang="en-US" altLang="en-US" sz="2000" u="none">
                <a:latin typeface="Arial" panose="020B0604020202020204" pitchFamily="34" charset="0"/>
              </a:rPr>
              <a:t> methyl					-Cl chloro</a:t>
            </a:r>
          </a:p>
          <a:p>
            <a:pPr>
              <a:spcBef>
                <a:spcPct val="0"/>
              </a:spcBef>
              <a:buFontTx/>
              <a:buNone/>
            </a:pPr>
            <a:r>
              <a:rPr lang="en-US" altLang="en-US" sz="2000" u="none">
                <a:latin typeface="Arial" panose="020B0604020202020204" pitchFamily="34" charset="0"/>
              </a:rPr>
              <a:t>-CH</a:t>
            </a:r>
            <a:r>
              <a:rPr lang="en-US" altLang="en-US" sz="2000" u="none" baseline="-25000">
                <a:latin typeface="Arial" panose="020B0604020202020204" pitchFamily="34" charset="0"/>
              </a:rPr>
              <a:t>2</a:t>
            </a:r>
            <a:r>
              <a:rPr lang="en-US" altLang="en-US" sz="2000" u="none">
                <a:latin typeface="Arial" panose="020B0604020202020204" pitchFamily="34" charset="0"/>
              </a:rPr>
              <a:t>CH</a:t>
            </a:r>
            <a:r>
              <a:rPr lang="en-US" altLang="en-US" sz="2000" u="none" baseline="-25000">
                <a:latin typeface="Arial" panose="020B0604020202020204" pitchFamily="34" charset="0"/>
              </a:rPr>
              <a:t>3</a:t>
            </a:r>
            <a:r>
              <a:rPr lang="en-US" altLang="en-US" sz="2000" u="none">
                <a:latin typeface="Arial" panose="020B0604020202020204" pitchFamily="34" charset="0"/>
              </a:rPr>
              <a:t> ethyl					-Br bromo</a:t>
            </a:r>
          </a:p>
          <a:p>
            <a:pPr>
              <a:spcBef>
                <a:spcPct val="0"/>
              </a:spcBef>
              <a:buFontTx/>
              <a:buNone/>
            </a:pPr>
            <a:r>
              <a:rPr lang="en-US" altLang="en-US" sz="2000" u="none">
                <a:latin typeface="Arial" panose="020B0604020202020204" pitchFamily="34" charset="0"/>
              </a:rPr>
              <a:t>						-I iodo</a:t>
            </a:r>
            <a:endParaRPr lang="en-US" altLang="en-US" sz="2000" u="none">
              <a:solidFill>
                <a:srgbClr val="009999"/>
              </a:solidFill>
              <a:latin typeface="Arial" panose="020B0604020202020204" pitchFamily="34" charset="0"/>
            </a:endParaRPr>
          </a:p>
          <a:p>
            <a:pPr>
              <a:spcBef>
                <a:spcPct val="0"/>
              </a:spcBef>
              <a:buFontTx/>
              <a:buNone/>
            </a:pPr>
            <a:endParaRPr lang="en-US" altLang="en-US" sz="2000" u="none">
              <a:latin typeface="Arial" panose="020B0604020202020204" pitchFamily="34" charset="0"/>
            </a:endParaRPr>
          </a:p>
          <a:p>
            <a:pPr>
              <a:spcBef>
                <a:spcPct val="0"/>
              </a:spcBef>
              <a:buFontTx/>
              <a:buNone/>
            </a:pPr>
            <a:r>
              <a:rPr lang="en-US" altLang="en-US" sz="2400" u="none"/>
              <a:t>						</a:t>
            </a:r>
          </a:p>
          <a:p>
            <a:pPr>
              <a:spcBef>
                <a:spcPct val="0"/>
              </a:spcBef>
              <a:buFontTx/>
              <a:buNone/>
            </a:pPr>
            <a:r>
              <a:rPr lang="en-US" altLang="en-US" sz="2400"/>
              <a:t>						</a:t>
            </a:r>
          </a:p>
        </p:txBody>
      </p:sp>
      <p:graphicFrame>
        <p:nvGraphicFramePr>
          <p:cNvPr id="49158" name="Object 8">
            <a:extLst>
              <a:ext uri="{FF2B5EF4-FFF2-40B4-BE49-F238E27FC236}">
                <a16:creationId xmlns:a16="http://schemas.microsoft.com/office/drawing/2014/main" id="{4CF785B3-923D-97D3-261C-446090FDCBDB}"/>
              </a:ext>
            </a:extLst>
          </p:cNvPr>
          <p:cNvGraphicFramePr>
            <a:graphicFrameLocks noChangeAspect="1"/>
          </p:cNvGraphicFramePr>
          <p:nvPr/>
        </p:nvGraphicFramePr>
        <p:xfrm>
          <a:off x="1412875" y="1439863"/>
          <a:ext cx="5327650" cy="1943100"/>
        </p:xfrm>
        <a:graphic>
          <a:graphicData uri="http://schemas.openxmlformats.org/presentationml/2006/ole">
            <mc:AlternateContent xmlns:mc="http://schemas.openxmlformats.org/markup-compatibility/2006">
              <mc:Choice xmlns:v="urn:schemas-microsoft-com:vml" Requires="v">
                <p:oleObj name="Bitmap Image" r:id="rId2" imgW="4361905" imgH="1590897" progId="PBrush">
                  <p:embed/>
                </p:oleObj>
              </mc:Choice>
              <mc:Fallback>
                <p:oleObj name="Bitmap Image" r:id="rId2" imgW="4361905" imgH="1590897" progId="PBrush">
                  <p:embed/>
                  <p:pic>
                    <p:nvPicPr>
                      <p:cNvPr id="49158" name="Object 8">
                        <a:extLst>
                          <a:ext uri="{FF2B5EF4-FFF2-40B4-BE49-F238E27FC236}">
                            <a16:creationId xmlns:a16="http://schemas.microsoft.com/office/drawing/2014/main" id="{4CF785B3-923D-97D3-261C-446090FDC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1439863"/>
                        <a:ext cx="53276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9" name="Rectangle 11">
            <a:extLst>
              <a:ext uri="{FF2B5EF4-FFF2-40B4-BE49-F238E27FC236}">
                <a16:creationId xmlns:a16="http://schemas.microsoft.com/office/drawing/2014/main" id="{F55CEAA4-6847-BFB4-DE9A-916C2A540CC0}"/>
              </a:ext>
            </a:extLst>
          </p:cNvPr>
          <p:cNvSpPr>
            <a:spLocks noChangeArrowheads="1"/>
          </p:cNvSpPr>
          <p:nvPr/>
        </p:nvSpPr>
        <p:spPr bwMode="auto">
          <a:xfrm>
            <a:off x="1255713" y="2720975"/>
            <a:ext cx="5826125" cy="904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9160" name="Rectangle 11">
            <a:extLst>
              <a:ext uri="{FF2B5EF4-FFF2-40B4-BE49-F238E27FC236}">
                <a16:creationId xmlns:a16="http://schemas.microsoft.com/office/drawing/2014/main" id="{122D92F3-80AD-D24F-EDA3-7710217C84CD}"/>
              </a:ext>
            </a:extLst>
          </p:cNvPr>
          <p:cNvSpPr>
            <a:spLocks noChangeArrowheads="1"/>
          </p:cNvSpPr>
          <p:nvPr/>
        </p:nvSpPr>
        <p:spPr bwMode="auto">
          <a:xfrm>
            <a:off x="1255713" y="2720975"/>
            <a:ext cx="5826125" cy="904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9" name="Text Box 13">
            <a:extLst>
              <a:ext uri="{FF2B5EF4-FFF2-40B4-BE49-F238E27FC236}">
                <a16:creationId xmlns:a16="http://schemas.microsoft.com/office/drawing/2014/main" id="{1B8F1206-EF3F-09AA-1230-B12AB4E4FAE1}"/>
              </a:ext>
            </a:extLst>
          </p:cNvPr>
          <p:cNvSpPr txBox="1">
            <a:spLocks noChangeArrowheads="1"/>
          </p:cNvSpPr>
          <p:nvPr/>
        </p:nvSpPr>
        <p:spPr bwMode="auto">
          <a:xfrm>
            <a:off x="854075" y="2794000"/>
            <a:ext cx="3459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chemeClr val="accent2"/>
                </a:solidFill>
                <a:latin typeface="Arial" panose="020B0604020202020204" pitchFamily="34" charset="0"/>
              </a:rPr>
              <a:t>2-bromo-3-chlorobutane</a:t>
            </a:r>
          </a:p>
        </p:txBody>
      </p:sp>
      <p:sp>
        <p:nvSpPr>
          <p:cNvPr id="10" name="Text Box 14">
            <a:extLst>
              <a:ext uri="{FF2B5EF4-FFF2-40B4-BE49-F238E27FC236}">
                <a16:creationId xmlns:a16="http://schemas.microsoft.com/office/drawing/2014/main" id="{717DD179-1914-E015-3326-8FFAA19721D9}"/>
              </a:ext>
            </a:extLst>
          </p:cNvPr>
          <p:cNvSpPr txBox="1">
            <a:spLocks noChangeArrowheads="1"/>
          </p:cNvSpPr>
          <p:nvPr/>
        </p:nvSpPr>
        <p:spPr bwMode="auto">
          <a:xfrm>
            <a:off x="4621213" y="2765425"/>
            <a:ext cx="347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chemeClr val="accent2"/>
                </a:solidFill>
                <a:latin typeface="Arial" panose="020B0604020202020204" pitchFamily="34" charset="0"/>
              </a:rPr>
              <a:t>3-ethyl-5-methylheptane</a:t>
            </a:r>
          </a:p>
        </p:txBody>
      </p:sp>
      <p:sp>
        <p:nvSpPr>
          <p:cNvPr id="11" name="Text Box 15">
            <a:extLst>
              <a:ext uri="{FF2B5EF4-FFF2-40B4-BE49-F238E27FC236}">
                <a16:creationId xmlns:a16="http://schemas.microsoft.com/office/drawing/2014/main" id="{A755A4BE-13F6-CBD9-1BE3-8798A063A8CC}"/>
              </a:ext>
            </a:extLst>
          </p:cNvPr>
          <p:cNvSpPr txBox="1">
            <a:spLocks noChangeArrowheads="1"/>
          </p:cNvSpPr>
          <p:nvPr/>
        </p:nvSpPr>
        <p:spPr bwMode="auto">
          <a:xfrm>
            <a:off x="2451100" y="17351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2</a:t>
            </a:r>
          </a:p>
        </p:txBody>
      </p:sp>
      <p:sp>
        <p:nvSpPr>
          <p:cNvPr id="12" name="Text Box 16">
            <a:extLst>
              <a:ext uri="{FF2B5EF4-FFF2-40B4-BE49-F238E27FC236}">
                <a16:creationId xmlns:a16="http://schemas.microsoft.com/office/drawing/2014/main" id="{1D365C7F-C7A6-8021-1AC2-7BC8AC5A3A61}"/>
              </a:ext>
            </a:extLst>
          </p:cNvPr>
          <p:cNvSpPr txBox="1">
            <a:spLocks noChangeArrowheads="1"/>
          </p:cNvSpPr>
          <p:nvPr/>
        </p:nvSpPr>
        <p:spPr bwMode="auto">
          <a:xfrm>
            <a:off x="2117725" y="22018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3</a:t>
            </a:r>
          </a:p>
        </p:txBody>
      </p:sp>
      <p:sp>
        <p:nvSpPr>
          <p:cNvPr id="13" name="Text Box 17">
            <a:extLst>
              <a:ext uri="{FF2B5EF4-FFF2-40B4-BE49-F238E27FC236}">
                <a16:creationId xmlns:a16="http://schemas.microsoft.com/office/drawing/2014/main" id="{9EBD767B-F891-3312-DA59-4C994D1B3F18}"/>
              </a:ext>
            </a:extLst>
          </p:cNvPr>
          <p:cNvSpPr txBox="1">
            <a:spLocks noChangeArrowheads="1"/>
          </p:cNvSpPr>
          <p:nvPr/>
        </p:nvSpPr>
        <p:spPr bwMode="auto">
          <a:xfrm>
            <a:off x="4851400" y="21828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3</a:t>
            </a:r>
          </a:p>
        </p:txBody>
      </p:sp>
      <p:sp>
        <p:nvSpPr>
          <p:cNvPr id="14" name="Text Box 18">
            <a:extLst>
              <a:ext uri="{FF2B5EF4-FFF2-40B4-BE49-F238E27FC236}">
                <a16:creationId xmlns:a16="http://schemas.microsoft.com/office/drawing/2014/main" id="{081066E2-D078-8941-DED3-4364511C77A3}"/>
              </a:ext>
            </a:extLst>
          </p:cNvPr>
          <p:cNvSpPr txBox="1">
            <a:spLocks noChangeArrowheads="1"/>
          </p:cNvSpPr>
          <p:nvPr/>
        </p:nvSpPr>
        <p:spPr bwMode="auto">
          <a:xfrm>
            <a:off x="5613400" y="17732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solidFill>
                  <a:srgbClr val="990033"/>
                </a:solidFill>
                <a:latin typeface="Arial" panose="020B0604020202020204" pitchFamily="34" charset="0"/>
              </a:rPr>
              <a:t>5</a:t>
            </a:r>
          </a:p>
        </p:txBody>
      </p:sp>
      <mc:AlternateContent xmlns:mc="http://schemas.openxmlformats.org/markup-compatibility/2006" xmlns:p14="http://schemas.microsoft.com/office/powerpoint/2010/main">
        <mc:Choice Requires="p14">
          <p:contentPart p14:bwMode="auto" r:id="rId4">
            <p14:nvContentPartPr>
              <p14:cNvPr id="10243" name="Ink 8">
                <a:extLst>
                  <a:ext uri="{FF2B5EF4-FFF2-40B4-BE49-F238E27FC236}">
                    <a16:creationId xmlns:a16="http://schemas.microsoft.com/office/drawing/2014/main" id="{F8FD7836-3EF0-717A-D1B5-60CE675B2B0E}"/>
                  </a:ext>
                </a:extLst>
              </p14:cNvPr>
              <p14:cNvContentPartPr>
                <a14:cpLocks xmlns:a14="http://schemas.microsoft.com/office/drawing/2010/main" noRot="1" noChangeAspect="1" noEditPoints="1" noChangeArrowheads="1" noChangeShapeType="1"/>
              </p14:cNvContentPartPr>
              <p14:nvPr/>
            </p14:nvContentPartPr>
            <p14:xfrm>
              <a:off x="5683250" y="3232150"/>
              <a:ext cx="569913" cy="304800"/>
            </p14:xfrm>
          </p:contentPart>
        </mc:Choice>
        <mc:Fallback xmlns="">
          <p:pic>
            <p:nvPicPr>
              <p:cNvPr id="10243" name="Ink 8">
                <a:extLst>
                  <a:ext uri="{FF2B5EF4-FFF2-40B4-BE49-F238E27FC236}">
                    <a16:creationId xmlns:a16="http://schemas.microsoft.com/office/drawing/2014/main" id="{F8FD7836-3EF0-717A-D1B5-60CE675B2B0E}"/>
                  </a:ext>
                </a:extLst>
              </p:cNvPr>
              <p:cNvPicPr>
                <a:picLocks noRot="1" noChangeAspect="1" noEditPoints="1" noChangeArrowheads="1" noChangeShapeType="1"/>
              </p:cNvPicPr>
              <p:nvPr/>
            </p:nvPicPr>
            <p:blipFill>
              <a:blip r:embed="rId5"/>
              <a:stretch>
                <a:fillRect/>
              </a:stretch>
            </p:blipFill>
            <p:spPr>
              <a:xfrm>
                <a:off x="5673889" y="3222816"/>
                <a:ext cx="588634" cy="3234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44" name="Ink 9">
                <a:extLst>
                  <a:ext uri="{FF2B5EF4-FFF2-40B4-BE49-F238E27FC236}">
                    <a16:creationId xmlns:a16="http://schemas.microsoft.com/office/drawing/2014/main" id="{9C503D3F-06A9-C281-41C4-CA177AEB4BE2}"/>
                  </a:ext>
                </a:extLst>
              </p14:cNvPr>
              <p14:cNvContentPartPr>
                <a14:cpLocks xmlns:a14="http://schemas.microsoft.com/office/drawing/2010/main" noRot="1" noChangeAspect="1" noEditPoints="1" noChangeArrowheads="1" noChangeShapeType="1"/>
              </p14:cNvContentPartPr>
              <p14:nvPr/>
            </p14:nvContentPartPr>
            <p14:xfrm>
              <a:off x="1901825" y="3230563"/>
              <a:ext cx="650875" cy="303212"/>
            </p14:xfrm>
          </p:contentPart>
        </mc:Choice>
        <mc:Fallback xmlns="">
          <p:pic>
            <p:nvPicPr>
              <p:cNvPr id="10244" name="Ink 9">
                <a:extLst>
                  <a:ext uri="{FF2B5EF4-FFF2-40B4-BE49-F238E27FC236}">
                    <a16:creationId xmlns:a16="http://schemas.microsoft.com/office/drawing/2014/main" id="{9C503D3F-06A9-C281-41C4-CA177AEB4BE2}"/>
                  </a:ext>
                </a:extLst>
              </p:cNvPr>
              <p:cNvPicPr>
                <a:picLocks noRot="1" noChangeAspect="1" noEditPoints="1" noChangeArrowheads="1" noChangeShapeType="1"/>
              </p:cNvPicPr>
              <p:nvPr/>
            </p:nvPicPr>
            <p:blipFill>
              <a:blip r:embed="rId7"/>
              <a:stretch>
                <a:fillRect/>
              </a:stretch>
            </p:blipFill>
            <p:spPr>
              <a:xfrm>
                <a:off x="1892465" y="3221266"/>
                <a:ext cx="669595" cy="32180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45" name="Ink 10">
                <a:extLst>
                  <a:ext uri="{FF2B5EF4-FFF2-40B4-BE49-F238E27FC236}">
                    <a16:creationId xmlns:a16="http://schemas.microsoft.com/office/drawing/2014/main" id="{875E120F-19A6-CA24-2A75-8BB4ED04C738}"/>
                  </a:ext>
                </a:extLst>
              </p14:cNvPr>
              <p14:cNvContentPartPr>
                <a14:cpLocks xmlns:a14="http://schemas.microsoft.com/office/drawing/2010/main" noRot="1" noChangeAspect="1" noEditPoints="1" noChangeArrowheads="1" noChangeShapeType="1"/>
              </p14:cNvContentPartPr>
              <p14:nvPr/>
            </p14:nvContentPartPr>
            <p14:xfrm>
              <a:off x="204788" y="3694113"/>
              <a:ext cx="3697287" cy="296862"/>
            </p14:xfrm>
          </p:contentPart>
        </mc:Choice>
        <mc:Fallback xmlns="">
          <p:pic>
            <p:nvPicPr>
              <p:cNvPr id="10245" name="Ink 10">
                <a:extLst>
                  <a:ext uri="{FF2B5EF4-FFF2-40B4-BE49-F238E27FC236}">
                    <a16:creationId xmlns:a16="http://schemas.microsoft.com/office/drawing/2014/main" id="{875E120F-19A6-CA24-2A75-8BB4ED04C738}"/>
                  </a:ext>
                </a:extLst>
              </p:cNvPr>
              <p:cNvPicPr>
                <a:picLocks noRot="1" noChangeAspect="1" noEditPoints="1" noChangeArrowheads="1" noChangeShapeType="1"/>
              </p:cNvPicPr>
              <p:nvPr/>
            </p:nvPicPr>
            <p:blipFill>
              <a:blip r:embed="rId9"/>
              <a:stretch>
                <a:fillRect/>
              </a:stretch>
            </p:blipFill>
            <p:spPr>
              <a:xfrm>
                <a:off x="195430" y="3684769"/>
                <a:ext cx="3716004" cy="3155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46" name="Ink 11">
                <a:extLst>
                  <a:ext uri="{FF2B5EF4-FFF2-40B4-BE49-F238E27FC236}">
                    <a16:creationId xmlns:a16="http://schemas.microsoft.com/office/drawing/2014/main" id="{1C7FBBE8-1CB7-1E97-444A-CF93EB9E6B60}"/>
                  </a:ext>
                </a:extLst>
              </p14:cNvPr>
              <p14:cNvContentPartPr>
                <a14:cpLocks xmlns:a14="http://schemas.microsoft.com/office/drawing/2010/main" noRot="1" noChangeAspect="1" noEditPoints="1" noChangeArrowheads="1" noChangeShapeType="1"/>
              </p14:cNvContentPartPr>
              <p14:nvPr/>
            </p14:nvContentPartPr>
            <p14:xfrm>
              <a:off x="4545013" y="3738563"/>
              <a:ext cx="4038600" cy="331787"/>
            </p14:xfrm>
          </p:contentPart>
        </mc:Choice>
        <mc:Fallback xmlns="">
          <p:pic>
            <p:nvPicPr>
              <p:cNvPr id="10246" name="Ink 11">
                <a:extLst>
                  <a:ext uri="{FF2B5EF4-FFF2-40B4-BE49-F238E27FC236}">
                    <a16:creationId xmlns:a16="http://schemas.microsoft.com/office/drawing/2014/main" id="{1C7FBBE8-1CB7-1E97-444A-CF93EB9E6B60}"/>
                  </a:ext>
                </a:extLst>
              </p:cNvPr>
              <p:cNvPicPr>
                <a:picLocks noRot="1" noChangeAspect="1" noEditPoints="1" noChangeArrowheads="1" noChangeShapeType="1"/>
              </p:cNvPicPr>
              <p:nvPr/>
            </p:nvPicPr>
            <p:blipFill>
              <a:blip r:embed="rId11"/>
              <a:stretch>
                <a:fillRect/>
              </a:stretch>
            </p:blipFill>
            <p:spPr>
              <a:xfrm>
                <a:off x="4535656" y="3729207"/>
                <a:ext cx="4057314" cy="35049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555F3325-0215-F7D5-0BBF-0FC6AA026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964C680-D789-4FCF-823F-9F304609F4E0}" type="slidenum">
              <a:rPr lang="en-US" altLang="en-US" sz="1400" smtClean="0"/>
              <a:pPr>
                <a:spcBef>
                  <a:spcPct val="0"/>
                </a:spcBef>
                <a:buFontTx/>
                <a:buNone/>
              </a:pPr>
              <a:t>17</a:t>
            </a:fld>
            <a:endParaRPr lang="en-US" altLang="en-US" sz="1400"/>
          </a:p>
        </p:txBody>
      </p:sp>
      <p:sp>
        <p:nvSpPr>
          <p:cNvPr id="195588" name="Text Box 4">
            <a:extLst>
              <a:ext uri="{FF2B5EF4-FFF2-40B4-BE49-F238E27FC236}">
                <a16:creationId xmlns:a16="http://schemas.microsoft.com/office/drawing/2014/main" id="{EF46AE86-2A42-F340-EDE8-A271A90AAD50}"/>
              </a:ext>
            </a:extLst>
          </p:cNvPr>
          <p:cNvSpPr txBox="1">
            <a:spLocks noChangeArrowheads="1"/>
          </p:cNvSpPr>
          <p:nvPr/>
        </p:nvSpPr>
        <p:spPr bwMode="auto">
          <a:xfrm>
            <a:off x="292100" y="0"/>
            <a:ext cx="8501063" cy="717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AutoNum type="arabicPeriod" startAt="4"/>
            </a:pPr>
            <a:r>
              <a:rPr lang="en-US" altLang="en-US" sz="2000">
                <a:latin typeface="Arial" panose="020B0604020202020204" pitchFamily="34" charset="0"/>
              </a:rPr>
              <a:t>If substituent complex, use systematic substituent names in parentheses </a:t>
            </a:r>
          </a:p>
          <a:p>
            <a:pPr lvl="1">
              <a:spcBef>
                <a:spcPct val="0"/>
              </a:spcBef>
              <a:buFontTx/>
              <a:buAutoNum type="alphaLcParenR"/>
            </a:pPr>
            <a:r>
              <a:rPr lang="en-US" altLang="en-US" sz="2000" u="none">
                <a:latin typeface="Arial" panose="020B0604020202020204" pitchFamily="34" charset="0"/>
              </a:rPr>
              <a:t>Number alkyl subst. from carbon attached to parent hydrocarbon </a:t>
            </a:r>
          </a:p>
          <a:p>
            <a:pPr lvl="1">
              <a:spcBef>
                <a:spcPct val="0"/>
              </a:spcBef>
              <a:buFontTx/>
              <a:buAutoNum type="alphaLcParenR"/>
            </a:pPr>
            <a:r>
              <a:rPr lang="en-US" altLang="en-US" sz="2000" u="none">
                <a:latin typeface="Arial" panose="020B0604020202020204" pitchFamily="34" charset="0"/>
              </a:rPr>
              <a:t>Place name inside parentheses after number of parent hydrocarbon it is attached to. </a:t>
            </a:r>
          </a:p>
          <a:p>
            <a:pPr lvl="1">
              <a:spcBef>
                <a:spcPct val="0"/>
              </a:spcBef>
              <a:buFontTx/>
              <a:buAutoNum type="alphaLcParenR"/>
            </a:pPr>
            <a:r>
              <a:rPr lang="en-US" altLang="en-US" sz="2000" u="none">
                <a:latin typeface="Arial" panose="020B0604020202020204" pitchFamily="34" charset="0"/>
              </a:rPr>
              <a:t>Names such as “</a:t>
            </a:r>
            <a:r>
              <a:rPr lang="en-US" altLang="en-US" sz="2000" u="none">
                <a:solidFill>
                  <a:schemeClr val="accent2"/>
                </a:solidFill>
                <a:latin typeface="Arial" panose="020B0604020202020204" pitchFamily="34" charset="0"/>
              </a:rPr>
              <a:t>isopropyl</a:t>
            </a:r>
            <a:r>
              <a:rPr lang="en-US" altLang="en-US" sz="2000" u="none">
                <a:latin typeface="Arial" panose="020B0604020202020204" pitchFamily="34" charset="0"/>
              </a:rPr>
              <a:t>”, “</a:t>
            </a:r>
            <a:r>
              <a:rPr lang="en-US" altLang="en-US" sz="2000" i="1" u="none">
                <a:solidFill>
                  <a:schemeClr val="accent2"/>
                </a:solidFill>
                <a:latin typeface="Arial" panose="020B0604020202020204" pitchFamily="34" charset="0"/>
              </a:rPr>
              <a:t>sec</a:t>
            </a:r>
            <a:r>
              <a:rPr lang="en-US" altLang="en-US" sz="2000" u="none">
                <a:solidFill>
                  <a:schemeClr val="accent2"/>
                </a:solidFill>
                <a:latin typeface="Arial" panose="020B0604020202020204" pitchFamily="34" charset="0"/>
              </a:rPr>
              <a:t>-butyl</a:t>
            </a:r>
            <a:r>
              <a:rPr lang="en-US" altLang="en-US" sz="2000" u="none">
                <a:latin typeface="Arial" panose="020B0604020202020204" pitchFamily="34" charset="0"/>
              </a:rPr>
              <a:t>” and “</a:t>
            </a:r>
            <a:r>
              <a:rPr lang="en-US" altLang="en-US" sz="2000" i="1" u="none">
                <a:solidFill>
                  <a:schemeClr val="accent2"/>
                </a:solidFill>
                <a:latin typeface="Arial" panose="020B0604020202020204" pitchFamily="34" charset="0"/>
              </a:rPr>
              <a:t>tert</a:t>
            </a:r>
            <a:r>
              <a:rPr lang="en-US" altLang="en-US" sz="2000" u="none">
                <a:solidFill>
                  <a:schemeClr val="accent2"/>
                </a:solidFill>
                <a:latin typeface="Arial" panose="020B0604020202020204" pitchFamily="34" charset="0"/>
              </a:rPr>
              <a:t>-butyl</a:t>
            </a:r>
            <a:r>
              <a:rPr lang="en-US" altLang="en-US" sz="2000" u="none">
                <a:latin typeface="Arial" panose="020B0604020202020204" pitchFamily="34" charset="0"/>
              </a:rPr>
              <a:t>” acceptable for subst. by IUPAC</a:t>
            </a: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lvl="1">
              <a:spcBef>
                <a:spcPct val="0"/>
              </a:spcBef>
              <a:buFontTx/>
              <a:buAutoNum type="alphaLcParenR"/>
            </a:pPr>
            <a:endParaRPr lang="en-US" altLang="en-US" sz="2000" u="none">
              <a:latin typeface="Arial" panose="020B0604020202020204" pitchFamily="34" charset="0"/>
            </a:endParaRPr>
          </a:p>
          <a:p>
            <a:pPr>
              <a:spcBef>
                <a:spcPct val="0"/>
              </a:spcBef>
              <a:buFontTx/>
              <a:buAutoNum type="arabicPeriod" startAt="4"/>
            </a:pPr>
            <a:r>
              <a:rPr lang="en-US" altLang="en-US" sz="2000" u="none">
                <a:latin typeface="Arial" panose="020B0604020202020204" pitchFamily="34" charset="0"/>
              </a:rPr>
              <a:t>Write the name as a single word.</a:t>
            </a:r>
          </a:p>
          <a:p>
            <a:pPr>
              <a:spcBef>
                <a:spcPct val="0"/>
              </a:spcBef>
              <a:buFontTx/>
              <a:buNone/>
            </a:pPr>
            <a:r>
              <a:rPr lang="en-US" altLang="en-US" sz="2000" u="none">
                <a:latin typeface="Arial" panose="020B0604020202020204" pitchFamily="34" charset="0"/>
              </a:rPr>
              <a:t>	a) use </a:t>
            </a:r>
            <a:r>
              <a:rPr lang="en-US" altLang="en-US" sz="2000" u="none">
                <a:solidFill>
                  <a:schemeClr val="accent2"/>
                </a:solidFill>
                <a:latin typeface="Arial" panose="020B0604020202020204" pitchFamily="34" charset="0"/>
              </a:rPr>
              <a:t>hyphens</a:t>
            </a:r>
            <a:r>
              <a:rPr lang="en-US" altLang="en-US" sz="2000" u="none">
                <a:latin typeface="Arial" panose="020B0604020202020204" pitchFamily="34" charset="0"/>
              </a:rPr>
              <a:t> to separate numbers and words.</a:t>
            </a:r>
          </a:p>
          <a:p>
            <a:pPr>
              <a:spcBef>
                <a:spcPct val="0"/>
              </a:spcBef>
              <a:buFontTx/>
              <a:buNone/>
            </a:pPr>
            <a:r>
              <a:rPr lang="en-US" altLang="en-US" sz="2000" u="none">
                <a:latin typeface="Arial" panose="020B0604020202020204" pitchFamily="34" charset="0"/>
              </a:rPr>
              <a:t>	b) use </a:t>
            </a:r>
            <a:r>
              <a:rPr lang="en-US" altLang="en-US" sz="2000" u="none">
                <a:solidFill>
                  <a:schemeClr val="accent2"/>
                </a:solidFill>
                <a:latin typeface="Arial" panose="020B0604020202020204" pitchFamily="34" charset="0"/>
              </a:rPr>
              <a:t>commas</a:t>
            </a:r>
            <a:r>
              <a:rPr lang="en-US" altLang="en-US" sz="2000" u="none">
                <a:latin typeface="Arial" panose="020B0604020202020204" pitchFamily="34" charset="0"/>
              </a:rPr>
              <a:t> to separate numbers.</a:t>
            </a:r>
          </a:p>
          <a:p>
            <a:pPr>
              <a:spcBef>
                <a:spcPct val="0"/>
              </a:spcBef>
              <a:buFontTx/>
              <a:buNone/>
            </a:pPr>
            <a:r>
              <a:rPr lang="en-US" altLang="en-US" sz="2000" u="none">
                <a:latin typeface="Arial" panose="020B0604020202020204" pitchFamily="34" charset="0"/>
              </a:rPr>
              <a:t>	c) place substituents in </a:t>
            </a:r>
            <a:r>
              <a:rPr lang="en-US" altLang="en-US" sz="2000" u="none">
                <a:solidFill>
                  <a:schemeClr val="accent2"/>
                </a:solidFill>
                <a:latin typeface="Arial" panose="020B0604020202020204" pitchFamily="34" charset="0"/>
              </a:rPr>
              <a:t>alphabetical</a:t>
            </a:r>
            <a:r>
              <a:rPr lang="en-US" altLang="en-US" sz="2000" u="none">
                <a:latin typeface="Arial" panose="020B0604020202020204" pitchFamily="34" charset="0"/>
              </a:rPr>
              <a:t> order.</a:t>
            </a:r>
          </a:p>
          <a:p>
            <a:pPr>
              <a:spcBef>
                <a:spcPct val="0"/>
              </a:spcBef>
              <a:buFontTx/>
              <a:buNone/>
            </a:pPr>
            <a:r>
              <a:rPr lang="en-US" altLang="en-US" sz="2000" u="none">
                <a:latin typeface="Arial" panose="020B0604020202020204" pitchFamily="34" charset="0"/>
              </a:rPr>
              <a:t>	d) use </a:t>
            </a:r>
            <a:r>
              <a:rPr lang="en-US" altLang="en-US" sz="2000" u="none">
                <a:solidFill>
                  <a:schemeClr val="accent2"/>
                </a:solidFill>
                <a:latin typeface="Arial" panose="020B0604020202020204" pitchFamily="34" charset="0"/>
              </a:rPr>
              <a:t>di</a:t>
            </a:r>
            <a:r>
              <a:rPr lang="en-US" altLang="en-US" sz="2000" u="none">
                <a:latin typeface="Arial" panose="020B0604020202020204" pitchFamily="34" charset="0"/>
              </a:rPr>
              <a:t>, </a:t>
            </a:r>
            <a:r>
              <a:rPr lang="en-US" altLang="en-US" sz="2000" u="none">
                <a:solidFill>
                  <a:schemeClr val="accent2"/>
                </a:solidFill>
                <a:latin typeface="Arial" panose="020B0604020202020204" pitchFamily="34" charset="0"/>
              </a:rPr>
              <a:t>tri</a:t>
            </a:r>
            <a:r>
              <a:rPr lang="en-US" altLang="en-US" sz="2000" u="none">
                <a:latin typeface="Arial" panose="020B0604020202020204" pitchFamily="34" charset="0"/>
              </a:rPr>
              <a:t>, </a:t>
            </a:r>
            <a:r>
              <a:rPr lang="en-US" altLang="en-US" sz="2000" u="none">
                <a:solidFill>
                  <a:schemeClr val="accent2"/>
                </a:solidFill>
                <a:latin typeface="Arial" panose="020B0604020202020204" pitchFamily="34" charset="0"/>
              </a:rPr>
              <a:t>tetra</a:t>
            </a:r>
            <a:r>
              <a:rPr lang="en-US" altLang="en-US" sz="2000" u="none">
                <a:latin typeface="Arial" panose="020B0604020202020204" pitchFamily="34" charset="0"/>
              </a:rPr>
              <a:t> for </a:t>
            </a:r>
            <a:r>
              <a:rPr lang="en-US" altLang="en-US" sz="2000" u="none">
                <a:solidFill>
                  <a:schemeClr val="accent2"/>
                </a:solidFill>
                <a:latin typeface="Arial" panose="020B0604020202020204" pitchFamily="34" charset="0"/>
              </a:rPr>
              <a:t>&gt;2</a:t>
            </a:r>
            <a:r>
              <a:rPr lang="en-US" altLang="en-US" sz="2000" u="none">
                <a:latin typeface="Arial" panose="020B0604020202020204" pitchFamily="34" charset="0"/>
              </a:rPr>
              <a:t> identical substituents-each substituent must have #.</a:t>
            </a:r>
          </a:p>
          <a:p>
            <a:pPr>
              <a:spcBef>
                <a:spcPct val="0"/>
              </a:spcBef>
              <a:buFontTx/>
              <a:buNone/>
            </a:pPr>
            <a:r>
              <a:rPr lang="en-US" altLang="en-US" sz="2000" u="none">
                <a:latin typeface="Arial" panose="020B0604020202020204" pitchFamily="34" charset="0"/>
              </a:rPr>
              <a:t>	e) </a:t>
            </a:r>
            <a:r>
              <a:rPr lang="en-US" altLang="en-US" sz="2000" u="none">
                <a:solidFill>
                  <a:schemeClr val="accent2"/>
                </a:solidFill>
                <a:latin typeface="Arial" panose="020B0604020202020204" pitchFamily="34" charset="0"/>
              </a:rPr>
              <a:t>di, tri, tetra, </a:t>
            </a:r>
            <a:r>
              <a:rPr lang="en-US" altLang="en-US" sz="2000" i="1" u="none">
                <a:solidFill>
                  <a:schemeClr val="accent2"/>
                </a:solidFill>
                <a:latin typeface="Arial" panose="020B0604020202020204" pitchFamily="34" charset="0"/>
              </a:rPr>
              <a:t>sec</a:t>
            </a:r>
            <a:r>
              <a:rPr lang="en-US" altLang="en-US" sz="2000" u="none">
                <a:latin typeface="Arial" panose="020B0604020202020204" pitchFamily="34" charset="0"/>
              </a:rPr>
              <a:t>, and </a:t>
            </a:r>
            <a:r>
              <a:rPr lang="en-US" altLang="en-US" sz="2000" i="1" u="none">
                <a:solidFill>
                  <a:schemeClr val="accent2"/>
                </a:solidFill>
                <a:latin typeface="Arial" panose="020B0604020202020204" pitchFamily="34" charset="0"/>
              </a:rPr>
              <a:t>tert</a:t>
            </a:r>
            <a:r>
              <a:rPr lang="en-US" altLang="en-US" sz="2000" u="none">
                <a:latin typeface="Arial" panose="020B0604020202020204" pitchFamily="34" charset="0"/>
              </a:rPr>
              <a:t> ignored in alphabetizing.</a:t>
            </a:r>
          </a:p>
          <a:p>
            <a:pPr>
              <a:spcBef>
                <a:spcPct val="0"/>
              </a:spcBef>
              <a:buFontTx/>
              <a:buNone/>
            </a:pPr>
            <a:r>
              <a:rPr lang="en-US" altLang="en-US" sz="2000" u="none">
                <a:latin typeface="Arial" panose="020B0604020202020204" pitchFamily="34" charset="0"/>
              </a:rPr>
              <a:t>	f) </a:t>
            </a:r>
            <a:r>
              <a:rPr lang="en-US" altLang="en-US" sz="2000" u="none">
                <a:solidFill>
                  <a:schemeClr val="accent2"/>
                </a:solidFill>
                <a:latin typeface="Arial" panose="020B0604020202020204" pitchFamily="34" charset="0"/>
              </a:rPr>
              <a:t>iso</a:t>
            </a:r>
            <a:r>
              <a:rPr lang="en-US" altLang="en-US" sz="2000" u="none">
                <a:latin typeface="Arial" panose="020B0604020202020204" pitchFamily="34" charset="0"/>
              </a:rPr>
              <a:t> and </a:t>
            </a:r>
            <a:r>
              <a:rPr lang="en-US" altLang="en-US" sz="2000" u="none">
                <a:solidFill>
                  <a:schemeClr val="accent2"/>
                </a:solidFill>
                <a:latin typeface="Arial" panose="020B0604020202020204" pitchFamily="34" charset="0"/>
              </a:rPr>
              <a:t>cyclo</a:t>
            </a:r>
            <a:r>
              <a:rPr lang="en-US" altLang="en-US" sz="2000" u="none">
                <a:latin typeface="Arial" panose="020B0604020202020204" pitchFamily="34" charset="0"/>
              </a:rPr>
              <a:t> NOT ignored in alphabetizing.</a:t>
            </a:r>
          </a:p>
          <a:p>
            <a:pPr>
              <a:spcBef>
                <a:spcPct val="0"/>
              </a:spcBef>
              <a:buFontTx/>
              <a:buNone/>
            </a:pPr>
            <a:endParaRPr lang="en-US" altLang="en-US" sz="2000" u="none">
              <a:latin typeface="Arial" panose="020B0604020202020204" pitchFamily="34" charset="0"/>
            </a:endParaRPr>
          </a:p>
        </p:txBody>
      </p:sp>
      <p:graphicFrame>
        <p:nvGraphicFramePr>
          <p:cNvPr id="195592" name="Object 8">
            <a:extLst>
              <a:ext uri="{FF2B5EF4-FFF2-40B4-BE49-F238E27FC236}">
                <a16:creationId xmlns:a16="http://schemas.microsoft.com/office/drawing/2014/main" id="{4EB7E6A7-C032-582F-4AC8-DF19A2ACA56F}"/>
              </a:ext>
            </a:extLst>
          </p:cNvPr>
          <p:cNvGraphicFramePr>
            <a:graphicFrameLocks noChangeAspect="1"/>
          </p:cNvGraphicFramePr>
          <p:nvPr/>
        </p:nvGraphicFramePr>
        <p:xfrm>
          <a:off x="376238" y="2117725"/>
          <a:ext cx="7874000" cy="2108200"/>
        </p:xfrm>
        <a:graphic>
          <a:graphicData uri="http://schemas.openxmlformats.org/presentationml/2006/ole">
            <mc:AlternateContent xmlns:mc="http://schemas.openxmlformats.org/markup-compatibility/2006">
              <mc:Choice xmlns:v="urn:schemas-microsoft-com:vml" Requires="v">
                <p:oleObj name="Bitmap Image" r:id="rId2" imgW="4552381" imgH="1219370" progId="PBrush">
                  <p:embed/>
                </p:oleObj>
              </mc:Choice>
              <mc:Fallback>
                <p:oleObj name="Bitmap Image" r:id="rId2" imgW="4552381" imgH="1219370" progId="PBrush">
                  <p:embed/>
                  <p:pic>
                    <p:nvPicPr>
                      <p:cNvPr id="195592" name="Object 8">
                        <a:extLst>
                          <a:ext uri="{FF2B5EF4-FFF2-40B4-BE49-F238E27FC236}">
                            <a16:creationId xmlns:a16="http://schemas.microsoft.com/office/drawing/2014/main" id="{4EB7E6A7-C032-582F-4AC8-DF19A2ACA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2117725"/>
                        <a:ext cx="7874000"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1" name="Rectangle 9">
            <a:extLst>
              <a:ext uri="{FF2B5EF4-FFF2-40B4-BE49-F238E27FC236}">
                <a16:creationId xmlns:a16="http://schemas.microsoft.com/office/drawing/2014/main" id="{BE3CC470-57DD-BE66-CAD3-F4F2304B849D}"/>
              </a:ext>
            </a:extLst>
          </p:cNvPr>
          <p:cNvSpPr>
            <a:spLocks noChangeArrowheads="1"/>
          </p:cNvSpPr>
          <p:nvPr/>
        </p:nvSpPr>
        <p:spPr bwMode="auto">
          <a:xfrm>
            <a:off x="12700" y="3935413"/>
            <a:ext cx="9144000" cy="200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000">
              <a:latin typeface="Arial" panose="020B0604020202020204" pitchFamily="34" charset="0"/>
            </a:endParaRPr>
          </a:p>
        </p:txBody>
      </p:sp>
      <p:sp>
        <p:nvSpPr>
          <p:cNvPr id="195595" name="Rectangle 11">
            <a:extLst>
              <a:ext uri="{FF2B5EF4-FFF2-40B4-BE49-F238E27FC236}">
                <a16:creationId xmlns:a16="http://schemas.microsoft.com/office/drawing/2014/main" id="{9CF2DD9B-A676-6DB6-0178-9D5D2D1A2545}"/>
              </a:ext>
            </a:extLst>
          </p:cNvPr>
          <p:cNvSpPr>
            <a:spLocks noChangeArrowheads="1"/>
          </p:cNvSpPr>
          <p:nvPr/>
        </p:nvSpPr>
        <p:spPr bwMode="auto">
          <a:xfrm>
            <a:off x="0" y="3841750"/>
            <a:ext cx="91027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900">
                <a:solidFill>
                  <a:schemeClr val="accent2"/>
                </a:solidFill>
                <a:latin typeface="Arial" panose="020B0604020202020204" pitchFamily="34" charset="0"/>
              </a:rPr>
              <a:t>6-(1,2-dimethylpropyl)-4-propyldecane	     2,3-dimethyl-5-(2-methylbutyl)decane</a:t>
            </a:r>
          </a:p>
        </p:txBody>
      </p:sp>
      <mc:AlternateContent xmlns:mc="http://schemas.openxmlformats.org/markup-compatibility/2006" xmlns:p14="http://schemas.microsoft.com/office/powerpoint/2010/main">
        <mc:Choice Requires="p14">
          <p:contentPart p14:bwMode="auto" r:id="rId4">
            <p14:nvContentPartPr>
              <p14:cNvPr id="11267" name="Ink 3">
                <a:extLst>
                  <a:ext uri="{FF2B5EF4-FFF2-40B4-BE49-F238E27FC236}">
                    <a16:creationId xmlns:a16="http://schemas.microsoft.com/office/drawing/2014/main" id="{F431EE85-664B-7D28-1E15-CB29F67B1887}"/>
                  </a:ext>
                </a:extLst>
              </p14:cNvPr>
              <p14:cNvContentPartPr>
                <a14:cpLocks xmlns:a14="http://schemas.microsoft.com/office/drawing/2010/main" noRot="1" noChangeAspect="1" noEditPoints="1" noChangeArrowheads="1" noChangeShapeType="1"/>
              </p14:cNvContentPartPr>
              <p14:nvPr/>
            </p14:nvContentPartPr>
            <p14:xfrm>
              <a:off x="3971925" y="3133725"/>
              <a:ext cx="15875" cy="93663"/>
            </p14:xfrm>
          </p:contentPart>
        </mc:Choice>
        <mc:Fallback xmlns="">
          <p:pic>
            <p:nvPicPr>
              <p:cNvPr id="11267" name="Ink 3">
                <a:extLst>
                  <a:ext uri="{FF2B5EF4-FFF2-40B4-BE49-F238E27FC236}">
                    <a16:creationId xmlns:a16="http://schemas.microsoft.com/office/drawing/2014/main" id="{F431EE85-664B-7D28-1E15-CB29F67B1887}"/>
                  </a:ext>
                </a:extLst>
              </p:cNvPr>
              <p:cNvPicPr>
                <a:picLocks noRot="1" noChangeAspect="1" noEditPoints="1" noChangeArrowheads="1" noChangeShapeType="1"/>
              </p:cNvPicPr>
              <p:nvPr/>
            </p:nvPicPr>
            <p:blipFill>
              <a:blip r:embed="rId5"/>
              <a:stretch>
                <a:fillRect/>
              </a:stretch>
            </p:blipFill>
            <p:spPr>
              <a:xfrm>
                <a:off x="3962952" y="3124466"/>
                <a:ext cx="33821" cy="1121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68" name="Ink 4">
                <a:extLst>
                  <a:ext uri="{FF2B5EF4-FFF2-40B4-BE49-F238E27FC236}">
                    <a16:creationId xmlns:a16="http://schemas.microsoft.com/office/drawing/2014/main" id="{ADE42EBB-7820-A4FB-C679-0C92E56A8C6D}"/>
                  </a:ext>
                </a:extLst>
              </p14:cNvPr>
              <p14:cNvContentPartPr>
                <a14:cpLocks xmlns:a14="http://schemas.microsoft.com/office/drawing/2010/main" noRot="1" noChangeAspect="1" noEditPoints="1" noChangeArrowheads="1" noChangeShapeType="1"/>
              </p14:cNvContentPartPr>
              <p14:nvPr/>
            </p14:nvContentPartPr>
            <p14:xfrm>
              <a:off x="3544888" y="3152775"/>
              <a:ext cx="138112" cy="101600"/>
            </p14:xfrm>
          </p:contentPart>
        </mc:Choice>
        <mc:Fallback xmlns="">
          <p:pic>
            <p:nvPicPr>
              <p:cNvPr id="11268" name="Ink 4">
                <a:extLst>
                  <a:ext uri="{FF2B5EF4-FFF2-40B4-BE49-F238E27FC236}">
                    <a16:creationId xmlns:a16="http://schemas.microsoft.com/office/drawing/2014/main" id="{ADE42EBB-7820-A4FB-C679-0C92E56A8C6D}"/>
                  </a:ext>
                </a:extLst>
              </p:cNvPr>
              <p:cNvPicPr>
                <a:picLocks noRot="1" noChangeAspect="1" noEditPoints="1" noChangeArrowheads="1" noChangeShapeType="1"/>
              </p:cNvPicPr>
              <p:nvPr/>
            </p:nvPicPr>
            <p:blipFill>
              <a:blip r:embed="rId7"/>
              <a:stretch>
                <a:fillRect/>
              </a:stretch>
            </p:blipFill>
            <p:spPr>
              <a:xfrm>
                <a:off x="3535537" y="3143441"/>
                <a:ext cx="156815" cy="1202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269" name="Ink 5">
                <a:extLst>
                  <a:ext uri="{FF2B5EF4-FFF2-40B4-BE49-F238E27FC236}">
                    <a16:creationId xmlns:a16="http://schemas.microsoft.com/office/drawing/2014/main" id="{5491B39B-A026-E590-F8B2-ECC1912FCF17}"/>
                  </a:ext>
                </a:extLst>
              </p14:cNvPr>
              <p14:cNvContentPartPr>
                <a14:cpLocks xmlns:a14="http://schemas.microsoft.com/office/drawing/2010/main" noRot="1" noChangeAspect="1" noEditPoints="1" noChangeArrowheads="1" noChangeShapeType="1"/>
              </p14:cNvContentPartPr>
              <p14:nvPr/>
            </p14:nvContentPartPr>
            <p14:xfrm>
              <a:off x="3162300" y="3109913"/>
              <a:ext cx="122238" cy="133350"/>
            </p14:xfrm>
          </p:contentPart>
        </mc:Choice>
        <mc:Fallback xmlns="">
          <p:pic>
            <p:nvPicPr>
              <p:cNvPr id="11269" name="Ink 5">
                <a:extLst>
                  <a:ext uri="{FF2B5EF4-FFF2-40B4-BE49-F238E27FC236}">
                    <a16:creationId xmlns:a16="http://schemas.microsoft.com/office/drawing/2014/main" id="{5491B39B-A026-E590-F8B2-ECC1912FCF17}"/>
                  </a:ext>
                </a:extLst>
              </p:cNvPr>
              <p:cNvPicPr>
                <a:picLocks noRot="1" noChangeAspect="1" noEditPoints="1" noChangeArrowheads="1" noChangeShapeType="1"/>
              </p:cNvPicPr>
              <p:nvPr/>
            </p:nvPicPr>
            <p:blipFill>
              <a:blip r:embed="rId9"/>
              <a:stretch>
                <a:fillRect/>
              </a:stretch>
            </p:blipFill>
            <p:spPr>
              <a:xfrm>
                <a:off x="3152980" y="3100568"/>
                <a:ext cx="140878" cy="1520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270" name="Ink 6">
                <a:extLst>
                  <a:ext uri="{FF2B5EF4-FFF2-40B4-BE49-F238E27FC236}">
                    <a16:creationId xmlns:a16="http://schemas.microsoft.com/office/drawing/2014/main" id="{0D049D45-8890-4E57-8E63-6F608976519F}"/>
                  </a:ext>
                </a:extLst>
              </p14:cNvPr>
              <p14:cNvContentPartPr>
                <a14:cpLocks xmlns:a14="http://schemas.microsoft.com/office/drawing/2010/main" noRot="1" noChangeAspect="1" noEditPoints="1" noChangeArrowheads="1" noChangeShapeType="1"/>
              </p14:cNvContentPartPr>
              <p14:nvPr/>
            </p14:nvContentPartPr>
            <p14:xfrm>
              <a:off x="2882900" y="3071813"/>
              <a:ext cx="106363" cy="119062"/>
            </p14:xfrm>
          </p:contentPart>
        </mc:Choice>
        <mc:Fallback xmlns="">
          <p:pic>
            <p:nvPicPr>
              <p:cNvPr id="11270" name="Ink 6">
                <a:extLst>
                  <a:ext uri="{FF2B5EF4-FFF2-40B4-BE49-F238E27FC236}">
                    <a16:creationId xmlns:a16="http://schemas.microsoft.com/office/drawing/2014/main" id="{0D049D45-8890-4E57-8E63-6F608976519F}"/>
                  </a:ext>
                </a:extLst>
              </p:cNvPr>
              <p:cNvPicPr>
                <a:picLocks noRot="1" noChangeAspect="1" noEditPoints="1" noChangeArrowheads="1" noChangeShapeType="1"/>
              </p:cNvPicPr>
              <p:nvPr/>
            </p:nvPicPr>
            <p:blipFill>
              <a:blip r:embed="rId11"/>
              <a:stretch>
                <a:fillRect/>
              </a:stretch>
            </p:blipFill>
            <p:spPr>
              <a:xfrm>
                <a:off x="2873557" y="3062489"/>
                <a:ext cx="125048" cy="13771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71" name="Ink 7">
                <a:extLst>
                  <a:ext uri="{FF2B5EF4-FFF2-40B4-BE49-F238E27FC236}">
                    <a16:creationId xmlns:a16="http://schemas.microsoft.com/office/drawing/2014/main" id="{B3458676-2646-62C3-C89A-F3D04F7C25BE}"/>
                  </a:ext>
                </a:extLst>
              </p14:cNvPr>
              <p14:cNvContentPartPr>
                <a14:cpLocks xmlns:a14="http://schemas.microsoft.com/office/drawing/2010/main" noRot="1" noChangeAspect="1" noEditPoints="1" noChangeArrowheads="1" noChangeShapeType="1"/>
              </p14:cNvContentPartPr>
              <p14:nvPr/>
            </p14:nvContentPartPr>
            <p14:xfrm>
              <a:off x="2411413" y="2667000"/>
              <a:ext cx="114300" cy="155575"/>
            </p14:xfrm>
          </p:contentPart>
        </mc:Choice>
        <mc:Fallback xmlns="">
          <p:pic>
            <p:nvPicPr>
              <p:cNvPr id="11271" name="Ink 7">
                <a:extLst>
                  <a:ext uri="{FF2B5EF4-FFF2-40B4-BE49-F238E27FC236}">
                    <a16:creationId xmlns:a16="http://schemas.microsoft.com/office/drawing/2014/main" id="{B3458676-2646-62C3-C89A-F3D04F7C25BE}"/>
                  </a:ext>
                </a:extLst>
              </p:cNvPr>
              <p:cNvPicPr>
                <a:picLocks noRot="1" noChangeAspect="1" noEditPoints="1" noChangeArrowheads="1" noChangeShapeType="1"/>
              </p:cNvPicPr>
              <p:nvPr/>
            </p:nvPicPr>
            <p:blipFill>
              <a:blip r:embed="rId13"/>
              <a:stretch>
                <a:fillRect/>
              </a:stretch>
            </p:blipFill>
            <p:spPr>
              <a:xfrm>
                <a:off x="2402126" y="2657723"/>
                <a:ext cx="132874" cy="1741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272" name="Ink 8">
                <a:extLst>
                  <a:ext uri="{FF2B5EF4-FFF2-40B4-BE49-F238E27FC236}">
                    <a16:creationId xmlns:a16="http://schemas.microsoft.com/office/drawing/2014/main" id="{0373BBE4-7EF2-A4FB-1E68-4B5CB8980F38}"/>
                  </a:ext>
                </a:extLst>
              </p14:cNvPr>
              <p14:cNvContentPartPr>
                <a14:cpLocks xmlns:a14="http://schemas.microsoft.com/office/drawing/2010/main" noRot="1" noChangeAspect="1" noEditPoints="1" noChangeArrowheads="1" noChangeShapeType="1"/>
              </p14:cNvContentPartPr>
              <p14:nvPr/>
            </p14:nvContentPartPr>
            <p14:xfrm>
              <a:off x="2095500" y="2665413"/>
              <a:ext cx="133350" cy="179387"/>
            </p14:xfrm>
          </p:contentPart>
        </mc:Choice>
        <mc:Fallback xmlns="">
          <p:pic>
            <p:nvPicPr>
              <p:cNvPr id="11272" name="Ink 8">
                <a:extLst>
                  <a:ext uri="{FF2B5EF4-FFF2-40B4-BE49-F238E27FC236}">
                    <a16:creationId xmlns:a16="http://schemas.microsoft.com/office/drawing/2014/main" id="{0373BBE4-7EF2-A4FB-1E68-4B5CB8980F38}"/>
                  </a:ext>
                </a:extLst>
              </p:cNvPr>
              <p:cNvPicPr>
                <a:picLocks noRot="1" noChangeAspect="1" noEditPoints="1" noChangeArrowheads="1" noChangeShapeType="1"/>
              </p:cNvPicPr>
              <p:nvPr/>
            </p:nvPicPr>
            <p:blipFill>
              <a:blip r:embed="rId15"/>
              <a:stretch>
                <a:fillRect/>
              </a:stretch>
            </p:blipFill>
            <p:spPr>
              <a:xfrm>
                <a:off x="2086129" y="2656141"/>
                <a:ext cx="152091" cy="19793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273" name="Ink 9">
                <a:extLst>
                  <a:ext uri="{FF2B5EF4-FFF2-40B4-BE49-F238E27FC236}">
                    <a16:creationId xmlns:a16="http://schemas.microsoft.com/office/drawing/2014/main" id="{A3B84A9B-9381-E3CC-1FB1-881F5C45634F}"/>
                  </a:ext>
                </a:extLst>
              </p14:cNvPr>
              <p14:cNvContentPartPr>
                <a14:cpLocks xmlns:a14="http://schemas.microsoft.com/office/drawing/2010/main" noRot="1" noChangeAspect="1" noEditPoints="1" noChangeArrowheads="1" noChangeShapeType="1"/>
              </p14:cNvContentPartPr>
              <p14:nvPr/>
            </p14:nvContentPartPr>
            <p14:xfrm>
              <a:off x="1697038" y="2681288"/>
              <a:ext cx="80962" cy="173037"/>
            </p14:xfrm>
          </p:contentPart>
        </mc:Choice>
        <mc:Fallback xmlns="">
          <p:pic>
            <p:nvPicPr>
              <p:cNvPr id="11273" name="Ink 9">
                <a:extLst>
                  <a:ext uri="{FF2B5EF4-FFF2-40B4-BE49-F238E27FC236}">
                    <a16:creationId xmlns:a16="http://schemas.microsoft.com/office/drawing/2014/main" id="{A3B84A9B-9381-E3CC-1FB1-881F5C45634F}"/>
                  </a:ext>
                </a:extLst>
              </p:cNvPr>
              <p:cNvPicPr>
                <a:picLocks noRot="1" noChangeAspect="1" noEditPoints="1" noChangeArrowheads="1" noChangeShapeType="1"/>
              </p:cNvPicPr>
              <p:nvPr/>
            </p:nvPicPr>
            <p:blipFill>
              <a:blip r:embed="rId17"/>
              <a:stretch>
                <a:fillRect/>
              </a:stretch>
            </p:blipFill>
            <p:spPr>
              <a:xfrm>
                <a:off x="1687886" y="2672012"/>
                <a:ext cx="99266" cy="19158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274" name="Ink 10">
                <a:extLst>
                  <a:ext uri="{FF2B5EF4-FFF2-40B4-BE49-F238E27FC236}">
                    <a16:creationId xmlns:a16="http://schemas.microsoft.com/office/drawing/2014/main" id="{244B655E-4D82-6EF5-07E1-4A8AF444A4FA}"/>
                  </a:ext>
                </a:extLst>
              </p14:cNvPr>
              <p14:cNvContentPartPr>
                <a14:cpLocks xmlns:a14="http://schemas.microsoft.com/office/drawing/2010/main" noRot="1" noChangeAspect="1" noEditPoints="1" noChangeArrowheads="1" noChangeShapeType="1"/>
              </p14:cNvContentPartPr>
              <p14:nvPr/>
            </p14:nvContentPartPr>
            <p14:xfrm>
              <a:off x="1311275" y="2643188"/>
              <a:ext cx="103188" cy="207962"/>
            </p14:xfrm>
          </p:contentPart>
        </mc:Choice>
        <mc:Fallback xmlns="">
          <p:pic>
            <p:nvPicPr>
              <p:cNvPr id="11274" name="Ink 10">
                <a:extLst>
                  <a:ext uri="{FF2B5EF4-FFF2-40B4-BE49-F238E27FC236}">
                    <a16:creationId xmlns:a16="http://schemas.microsoft.com/office/drawing/2014/main" id="{244B655E-4D82-6EF5-07E1-4A8AF444A4FA}"/>
                  </a:ext>
                </a:extLst>
              </p:cNvPr>
              <p:cNvPicPr>
                <a:picLocks noRot="1" noChangeAspect="1" noEditPoints="1" noChangeArrowheads="1" noChangeShapeType="1"/>
              </p:cNvPicPr>
              <p:nvPr/>
            </p:nvPicPr>
            <p:blipFill>
              <a:blip r:embed="rId19"/>
              <a:stretch>
                <a:fillRect/>
              </a:stretch>
            </p:blipFill>
            <p:spPr>
              <a:xfrm>
                <a:off x="1301894" y="2633849"/>
                <a:ext cx="121949" cy="22663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275" name="Ink 11">
                <a:extLst>
                  <a:ext uri="{FF2B5EF4-FFF2-40B4-BE49-F238E27FC236}">
                    <a16:creationId xmlns:a16="http://schemas.microsoft.com/office/drawing/2014/main" id="{D7AA4A96-8FA2-7E4A-A401-8A094DECE0D9}"/>
                  </a:ext>
                </a:extLst>
              </p14:cNvPr>
              <p14:cNvContentPartPr>
                <a14:cpLocks xmlns:a14="http://schemas.microsoft.com/office/drawing/2010/main" noRot="1" noChangeAspect="1" noEditPoints="1" noChangeArrowheads="1" noChangeShapeType="1"/>
              </p14:cNvContentPartPr>
              <p14:nvPr/>
            </p14:nvContentPartPr>
            <p14:xfrm>
              <a:off x="912813" y="2671763"/>
              <a:ext cx="77787" cy="128587"/>
            </p14:xfrm>
          </p:contentPart>
        </mc:Choice>
        <mc:Fallback xmlns="">
          <p:pic>
            <p:nvPicPr>
              <p:cNvPr id="11275" name="Ink 11">
                <a:extLst>
                  <a:ext uri="{FF2B5EF4-FFF2-40B4-BE49-F238E27FC236}">
                    <a16:creationId xmlns:a16="http://schemas.microsoft.com/office/drawing/2014/main" id="{D7AA4A96-8FA2-7E4A-A401-8A094DECE0D9}"/>
                  </a:ext>
                </a:extLst>
              </p:cNvPr>
              <p:cNvPicPr>
                <a:picLocks noRot="1" noChangeAspect="1" noEditPoints="1" noChangeArrowheads="1" noChangeShapeType="1"/>
              </p:cNvPicPr>
              <p:nvPr/>
            </p:nvPicPr>
            <p:blipFill>
              <a:blip r:embed="rId21"/>
              <a:stretch>
                <a:fillRect/>
              </a:stretch>
            </p:blipFill>
            <p:spPr>
              <a:xfrm>
                <a:off x="903536" y="2662398"/>
                <a:ext cx="96342" cy="14731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276" name="Ink 12">
                <a:extLst>
                  <a:ext uri="{FF2B5EF4-FFF2-40B4-BE49-F238E27FC236}">
                    <a16:creationId xmlns:a16="http://schemas.microsoft.com/office/drawing/2014/main" id="{57CB40C5-7958-A303-ADD9-982377AB5C12}"/>
                  </a:ext>
                </a:extLst>
              </p14:cNvPr>
              <p14:cNvContentPartPr>
                <a14:cpLocks xmlns:a14="http://schemas.microsoft.com/office/drawing/2010/main" noRot="1" noChangeAspect="1" noEditPoints="1" noChangeArrowheads="1" noChangeShapeType="1"/>
              </p14:cNvContentPartPr>
              <p14:nvPr/>
            </p14:nvContentPartPr>
            <p14:xfrm>
              <a:off x="547688" y="2678113"/>
              <a:ext cx="133350" cy="134937"/>
            </p14:xfrm>
          </p:contentPart>
        </mc:Choice>
        <mc:Fallback xmlns="">
          <p:pic>
            <p:nvPicPr>
              <p:cNvPr id="11276" name="Ink 12">
                <a:extLst>
                  <a:ext uri="{FF2B5EF4-FFF2-40B4-BE49-F238E27FC236}">
                    <a16:creationId xmlns:a16="http://schemas.microsoft.com/office/drawing/2014/main" id="{57CB40C5-7958-A303-ADD9-982377AB5C12}"/>
                  </a:ext>
                </a:extLst>
              </p:cNvPr>
              <p:cNvPicPr>
                <a:picLocks noRot="1" noChangeAspect="1" noEditPoints="1" noChangeArrowheads="1" noChangeShapeType="1"/>
              </p:cNvPicPr>
              <p:nvPr/>
            </p:nvPicPr>
            <p:blipFill>
              <a:blip r:embed="rId23"/>
              <a:stretch>
                <a:fillRect/>
              </a:stretch>
            </p:blipFill>
            <p:spPr>
              <a:xfrm>
                <a:off x="538317" y="2668856"/>
                <a:ext cx="152091" cy="15345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277" name="Ink 13">
                <a:extLst>
                  <a:ext uri="{FF2B5EF4-FFF2-40B4-BE49-F238E27FC236}">
                    <a16:creationId xmlns:a16="http://schemas.microsoft.com/office/drawing/2014/main" id="{A3B09AFE-37C3-DE82-77E7-4F633461BE2F}"/>
                  </a:ext>
                </a:extLst>
              </p14:cNvPr>
              <p14:cNvContentPartPr>
                <a14:cpLocks xmlns:a14="http://schemas.microsoft.com/office/drawing/2010/main" noRot="1" noChangeAspect="1" noEditPoints="1" noChangeArrowheads="1" noChangeShapeType="1"/>
              </p14:cNvContentPartPr>
              <p14:nvPr/>
            </p14:nvContentPartPr>
            <p14:xfrm>
              <a:off x="5038725" y="2709863"/>
              <a:ext cx="9525" cy="130175"/>
            </p14:xfrm>
          </p:contentPart>
        </mc:Choice>
        <mc:Fallback xmlns="">
          <p:pic>
            <p:nvPicPr>
              <p:cNvPr id="11277" name="Ink 13">
                <a:extLst>
                  <a:ext uri="{FF2B5EF4-FFF2-40B4-BE49-F238E27FC236}">
                    <a16:creationId xmlns:a16="http://schemas.microsoft.com/office/drawing/2014/main" id="{A3B09AFE-37C3-DE82-77E7-4F633461BE2F}"/>
                  </a:ext>
                </a:extLst>
              </p:cNvPr>
              <p:cNvPicPr>
                <a:picLocks noRot="1" noChangeAspect="1" noEditPoints="1" noChangeArrowheads="1" noChangeShapeType="1"/>
              </p:cNvPicPr>
              <p:nvPr/>
            </p:nvPicPr>
            <p:blipFill>
              <a:blip r:embed="rId25"/>
              <a:stretch>
                <a:fillRect/>
              </a:stretch>
            </p:blipFill>
            <p:spPr>
              <a:xfrm>
                <a:off x="5029553" y="2700539"/>
                <a:ext cx="27869" cy="1488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278" name="Ink 14">
                <a:extLst>
                  <a:ext uri="{FF2B5EF4-FFF2-40B4-BE49-F238E27FC236}">
                    <a16:creationId xmlns:a16="http://schemas.microsoft.com/office/drawing/2014/main" id="{F4EF1314-01ED-93BF-612A-E3B5AD0A0968}"/>
                  </a:ext>
                </a:extLst>
              </p14:cNvPr>
              <p14:cNvContentPartPr>
                <a14:cpLocks xmlns:a14="http://schemas.microsoft.com/office/drawing/2010/main" noRot="1" noChangeAspect="1" noEditPoints="1" noChangeArrowheads="1" noChangeShapeType="1"/>
              </p14:cNvContentPartPr>
              <p14:nvPr/>
            </p14:nvContentPartPr>
            <p14:xfrm>
              <a:off x="5445125" y="2689225"/>
              <a:ext cx="92075" cy="104775"/>
            </p14:xfrm>
          </p:contentPart>
        </mc:Choice>
        <mc:Fallback xmlns="">
          <p:pic>
            <p:nvPicPr>
              <p:cNvPr id="11278" name="Ink 14">
                <a:extLst>
                  <a:ext uri="{FF2B5EF4-FFF2-40B4-BE49-F238E27FC236}">
                    <a16:creationId xmlns:a16="http://schemas.microsoft.com/office/drawing/2014/main" id="{F4EF1314-01ED-93BF-612A-E3B5AD0A0968}"/>
                  </a:ext>
                </a:extLst>
              </p:cNvPr>
              <p:cNvPicPr>
                <a:picLocks noRot="1" noChangeAspect="1" noEditPoints="1" noChangeArrowheads="1" noChangeShapeType="1"/>
              </p:cNvPicPr>
              <p:nvPr/>
            </p:nvPicPr>
            <p:blipFill>
              <a:blip r:embed="rId27"/>
              <a:stretch>
                <a:fillRect/>
              </a:stretch>
            </p:blipFill>
            <p:spPr>
              <a:xfrm>
                <a:off x="5435846" y="2679896"/>
                <a:ext cx="110633" cy="12343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79" name="Ink 15">
                <a:extLst>
                  <a:ext uri="{FF2B5EF4-FFF2-40B4-BE49-F238E27FC236}">
                    <a16:creationId xmlns:a16="http://schemas.microsoft.com/office/drawing/2014/main" id="{C4548972-3D9E-1C53-483D-860B38E96B20}"/>
                  </a:ext>
                </a:extLst>
              </p14:cNvPr>
              <p14:cNvContentPartPr>
                <a14:cpLocks xmlns:a14="http://schemas.microsoft.com/office/drawing/2010/main" noRot="1" noChangeAspect="1" noEditPoints="1" noChangeArrowheads="1" noChangeShapeType="1"/>
              </p14:cNvContentPartPr>
              <p14:nvPr/>
            </p14:nvContentPartPr>
            <p14:xfrm>
              <a:off x="5792788" y="3095625"/>
              <a:ext cx="74612" cy="101600"/>
            </p14:xfrm>
          </p:contentPart>
        </mc:Choice>
        <mc:Fallback xmlns="">
          <p:pic>
            <p:nvPicPr>
              <p:cNvPr id="11279" name="Ink 15">
                <a:extLst>
                  <a:ext uri="{FF2B5EF4-FFF2-40B4-BE49-F238E27FC236}">
                    <a16:creationId xmlns:a16="http://schemas.microsoft.com/office/drawing/2014/main" id="{C4548972-3D9E-1C53-483D-860B38E96B20}"/>
                  </a:ext>
                </a:extLst>
              </p:cNvPr>
              <p:cNvPicPr>
                <a:picLocks noRot="1" noChangeAspect="1" noEditPoints="1" noChangeArrowheads="1" noChangeShapeType="1"/>
              </p:cNvPicPr>
              <p:nvPr/>
            </p:nvPicPr>
            <p:blipFill>
              <a:blip r:embed="rId29"/>
              <a:stretch>
                <a:fillRect/>
              </a:stretch>
            </p:blipFill>
            <p:spPr>
              <a:xfrm>
                <a:off x="5783461" y="3086258"/>
                <a:ext cx="93265" cy="12033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280" name="Ink 16">
                <a:extLst>
                  <a:ext uri="{FF2B5EF4-FFF2-40B4-BE49-F238E27FC236}">
                    <a16:creationId xmlns:a16="http://schemas.microsoft.com/office/drawing/2014/main" id="{4C541EDE-78AC-4B1F-D903-CD0EC18CB7A5}"/>
                  </a:ext>
                </a:extLst>
              </p14:cNvPr>
              <p14:cNvContentPartPr>
                <a14:cpLocks xmlns:a14="http://schemas.microsoft.com/office/drawing/2010/main" noRot="1" noChangeAspect="1" noEditPoints="1" noChangeArrowheads="1" noChangeShapeType="1"/>
              </p14:cNvContentPartPr>
              <p14:nvPr/>
            </p14:nvContentPartPr>
            <p14:xfrm>
              <a:off x="6092825" y="3105150"/>
              <a:ext cx="100013" cy="133350"/>
            </p14:xfrm>
          </p:contentPart>
        </mc:Choice>
        <mc:Fallback xmlns="">
          <p:pic>
            <p:nvPicPr>
              <p:cNvPr id="11280" name="Ink 16">
                <a:extLst>
                  <a:ext uri="{FF2B5EF4-FFF2-40B4-BE49-F238E27FC236}">
                    <a16:creationId xmlns:a16="http://schemas.microsoft.com/office/drawing/2014/main" id="{4C541EDE-78AC-4B1F-D903-CD0EC18CB7A5}"/>
                  </a:ext>
                </a:extLst>
              </p:cNvPr>
              <p:cNvPicPr>
                <a:picLocks noRot="1" noChangeAspect="1" noEditPoints="1" noChangeArrowheads="1" noChangeShapeType="1"/>
              </p:cNvPicPr>
              <p:nvPr/>
            </p:nvPicPr>
            <p:blipFill>
              <a:blip r:embed="rId31"/>
              <a:stretch>
                <a:fillRect/>
              </a:stretch>
            </p:blipFill>
            <p:spPr>
              <a:xfrm>
                <a:off x="6083604" y="3095880"/>
                <a:ext cx="118455" cy="15189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281" name="Ink 17">
                <a:extLst>
                  <a:ext uri="{FF2B5EF4-FFF2-40B4-BE49-F238E27FC236}">
                    <a16:creationId xmlns:a16="http://schemas.microsoft.com/office/drawing/2014/main" id="{0A4E0C28-EA57-FC00-5FF9-C993D90FADC7}"/>
                  </a:ext>
                </a:extLst>
              </p14:cNvPr>
              <p14:cNvContentPartPr>
                <a14:cpLocks xmlns:a14="http://schemas.microsoft.com/office/drawing/2010/main" noRot="1" noChangeAspect="1" noEditPoints="1" noChangeArrowheads="1" noChangeShapeType="1"/>
              </p14:cNvContentPartPr>
              <p14:nvPr/>
            </p14:nvContentPartPr>
            <p14:xfrm>
              <a:off x="6475413" y="2632075"/>
              <a:ext cx="87312" cy="193675"/>
            </p14:xfrm>
          </p:contentPart>
        </mc:Choice>
        <mc:Fallback xmlns="">
          <p:pic>
            <p:nvPicPr>
              <p:cNvPr id="11281" name="Ink 17">
                <a:extLst>
                  <a:ext uri="{FF2B5EF4-FFF2-40B4-BE49-F238E27FC236}">
                    <a16:creationId xmlns:a16="http://schemas.microsoft.com/office/drawing/2014/main" id="{0A4E0C28-EA57-FC00-5FF9-C993D90FADC7}"/>
                  </a:ext>
                </a:extLst>
              </p:cNvPr>
              <p:cNvPicPr>
                <a:picLocks noRot="1" noChangeAspect="1" noEditPoints="1" noChangeArrowheads="1" noChangeShapeType="1"/>
              </p:cNvPicPr>
              <p:nvPr/>
            </p:nvPicPr>
            <p:blipFill>
              <a:blip r:embed="rId33"/>
              <a:stretch>
                <a:fillRect/>
              </a:stretch>
            </p:blipFill>
            <p:spPr>
              <a:xfrm>
                <a:off x="6466147" y="2622733"/>
                <a:ext cx="105844" cy="212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282" name="Ink 18">
                <a:extLst>
                  <a:ext uri="{FF2B5EF4-FFF2-40B4-BE49-F238E27FC236}">
                    <a16:creationId xmlns:a16="http://schemas.microsoft.com/office/drawing/2014/main" id="{8E9A4FFC-9AD4-FCD5-6EBA-8C281CA5EA90}"/>
                  </a:ext>
                </a:extLst>
              </p14:cNvPr>
              <p14:cNvContentPartPr>
                <a14:cpLocks xmlns:a14="http://schemas.microsoft.com/office/drawing/2010/main" noRot="1" noChangeAspect="1" noEditPoints="1" noChangeArrowheads="1" noChangeShapeType="1"/>
              </p14:cNvContentPartPr>
              <p14:nvPr/>
            </p14:nvContentPartPr>
            <p14:xfrm>
              <a:off x="6478588" y="3481388"/>
              <a:ext cx="80962" cy="193675"/>
            </p14:xfrm>
          </p:contentPart>
        </mc:Choice>
        <mc:Fallback xmlns="">
          <p:pic>
            <p:nvPicPr>
              <p:cNvPr id="11282" name="Ink 18">
                <a:extLst>
                  <a:ext uri="{FF2B5EF4-FFF2-40B4-BE49-F238E27FC236}">
                    <a16:creationId xmlns:a16="http://schemas.microsoft.com/office/drawing/2014/main" id="{8E9A4FFC-9AD4-FCD5-6EBA-8C281CA5EA90}"/>
                  </a:ext>
                </a:extLst>
              </p:cNvPr>
              <p:cNvPicPr>
                <a:picLocks noRot="1" noChangeAspect="1" noEditPoints="1" noChangeArrowheads="1" noChangeShapeType="1"/>
              </p:cNvPicPr>
              <p:nvPr/>
            </p:nvPicPr>
            <p:blipFill>
              <a:blip r:embed="rId35"/>
              <a:stretch>
                <a:fillRect/>
              </a:stretch>
            </p:blipFill>
            <p:spPr>
              <a:xfrm>
                <a:off x="6469274" y="3472114"/>
                <a:ext cx="99590" cy="2122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283" name="Ink 19">
                <a:extLst>
                  <a:ext uri="{FF2B5EF4-FFF2-40B4-BE49-F238E27FC236}">
                    <a16:creationId xmlns:a16="http://schemas.microsoft.com/office/drawing/2014/main" id="{715C88F6-2D30-9524-4FCC-A71F7485BF8C}"/>
                  </a:ext>
                </a:extLst>
              </p14:cNvPr>
              <p14:cNvContentPartPr>
                <a14:cpLocks xmlns:a14="http://schemas.microsoft.com/office/drawing/2010/main" noRot="1" noChangeAspect="1" noEditPoints="1" noChangeArrowheads="1" noChangeShapeType="1"/>
              </p14:cNvContentPartPr>
              <p14:nvPr/>
            </p14:nvContentPartPr>
            <p14:xfrm>
              <a:off x="6869113" y="3494088"/>
              <a:ext cx="109537" cy="134937"/>
            </p14:xfrm>
          </p:contentPart>
        </mc:Choice>
        <mc:Fallback xmlns="">
          <p:pic>
            <p:nvPicPr>
              <p:cNvPr id="11283" name="Ink 19">
                <a:extLst>
                  <a:ext uri="{FF2B5EF4-FFF2-40B4-BE49-F238E27FC236}">
                    <a16:creationId xmlns:a16="http://schemas.microsoft.com/office/drawing/2014/main" id="{715C88F6-2D30-9524-4FCC-A71F7485BF8C}"/>
                  </a:ext>
                </a:extLst>
              </p:cNvPr>
              <p:cNvPicPr>
                <a:picLocks noRot="1" noChangeAspect="1" noEditPoints="1" noChangeArrowheads="1" noChangeShapeType="1"/>
              </p:cNvPicPr>
              <p:nvPr/>
            </p:nvPicPr>
            <p:blipFill>
              <a:blip r:embed="rId37"/>
              <a:stretch>
                <a:fillRect/>
              </a:stretch>
            </p:blipFill>
            <p:spPr>
              <a:xfrm>
                <a:off x="6859745" y="3484807"/>
                <a:ext cx="128274" cy="1535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284" name="Ink 20">
                <a:extLst>
                  <a:ext uri="{FF2B5EF4-FFF2-40B4-BE49-F238E27FC236}">
                    <a16:creationId xmlns:a16="http://schemas.microsoft.com/office/drawing/2014/main" id="{FC7D3A7A-9BBB-F1C9-CE88-9377D274416C}"/>
                  </a:ext>
                </a:extLst>
              </p14:cNvPr>
              <p14:cNvContentPartPr>
                <a14:cpLocks xmlns:a14="http://schemas.microsoft.com/office/drawing/2010/main" noRot="1" noChangeAspect="1" noEditPoints="1" noChangeArrowheads="1" noChangeShapeType="1"/>
              </p14:cNvContentPartPr>
              <p14:nvPr/>
            </p14:nvContentPartPr>
            <p14:xfrm>
              <a:off x="7265988" y="3486150"/>
              <a:ext cx="95250" cy="168275"/>
            </p14:xfrm>
          </p:contentPart>
        </mc:Choice>
        <mc:Fallback xmlns="">
          <p:pic>
            <p:nvPicPr>
              <p:cNvPr id="11284" name="Ink 20">
                <a:extLst>
                  <a:ext uri="{FF2B5EF4-FFF2-40B4-BE49-F238E27FC236}">
                    <a16:creationId xmlns:a16="http://schemas.microsoft.com/office/drawing/2014/main" id="{FC7D3A7A-9BBB-F1C9-CE88-9377D274416C}"/>
                  </a:ext>
                </a:extLst>
              </p:cNvPr>
              <p:cNvPicPr>
                <a:picLocks noRot="1" noChangeAspect="1" noEditPoints="1" noChangeArrowheads="1" noChangeShapeType="1"/>
              </p:cNvPicPr>
              <p:nvPr/>
            </p:nvPicPr>
            <p:blipFill>
              <a:blip r:embed="rId39"/>
              <a:stretch>
                <a:fillRect/>
              </a:stretch>
            </p:blipFill>
            <p:spPr>
              <a:xfrm>
                <a:off x="7256643" y="3476841"/>
                <a:ext cx="113941" cy="18689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285" name="Ink 21">
                <a:extLst>
                  <a:ext uri="{FF2B5EF4-FFF2-40B4-BE49-F238E27FC236}">
                    <a16:creationId xmlns:a16="http://schemas.microsoft.com/office/drawing/2014/main" id="{BAB0580D-4E69-0A7C-4AFA-D9AB8129E7FF}"/>
                  </a:ext>
                </a:extLst>
              </p14:cNvPr>
              <p14:cNvContentPartPr>
                <a14:cpLocks xmlns:a14="http://schemas.microsoft.com/office/drawing/2010/main" noRot="1" noChangeAspect="1" noEditPoints="1" noChangeArrowheads="1" noChangeShapeType="1"/>
              </p14:cNvContentPartPr>
              <p14:nvPr/>
            </p14:nvContentPartPr>
            <p14:xfrm>
              <a:off x="7656513" y="3494088"/>
              <a:ext cx="98425" cy="128587"/>
            </p14:xfrm>
          </p:contentPart>
        </mc:Choice>
        <mc:Fallback xmlns="">
          <p:pic>
            <p:nvPicPr>
              <p:cNvPr id="11285" name="Ink 21">
                <a:extLst>
                  <a:ext uri="{FF2B5EF4-FFF2-40B4-BE49-F238E27FC236}">
                    <a16:creationId xmlns:a16="http://schemas.microsoft.com/office/drawing/2014/main" id="{BAB0580D-4E69-0A7C-4AFA-D9AB8129E7FF}"/>
                  </a:ext>
                </a:extLst>
              </p:cNvPr>
              <p:cNvPicPr>
                <a:picLocks noRot="1" noChangeAspect="1" noEditPoints="1" noChangeArrowheads="1" noChangeShapeType="1"/>
              </p:cNvPicPr>
              <p:nvPr/>
            </p:nvPicPr>
            <p:blipFill>
              <a:blip r:embed="rId41"/>
              <a:stretch>
                <a:fillRect/>
              </a:stretch>
            </p:blipFill>
            <p:spPr>
              <a:xfrm>
                <a:off x="7647139" y="3484801"/>
                <a:ext cx="117173" cy="14716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286" name="Ink 22">
                <a:extLst>
                  <a:ext uri="{FF2B5EF4-FFF2-40B4-BE49-F238E27FC236}">
                    <a16:creationId xmlns:a16="http://schemas.microsoft.com/office/drawing/2014/main" id="{F95A5475-4114-78FF-AE7F-F4B1CB391EF5}"/>
                  </a:ext>
                </a:extLst>
              </p14:cNvPr>
              <p14:cNvContentPartPr>
                <a14:cpLocks xmlns:a14="http://schemas.microsoft.com/office/drawing/2010/main" noRot="1" noChangeAspect="1" noEditPoints="1" noChangeArrowheads="1" noChangeShapeType="1"/>
              </p14:cNvContentPartPr>
              <p14:nvPr/>
            </p14:nvContentPartPr>
            <p14:xfrm>
              <a:off x="8077200" y="3530600"/>
              <a:ext cx="173038" cy="115888"/>
            </p14:xfrm>
          </p:contentPart>
        </mc:Choice>
        <mc:Fallback xmlns="">
          <p:pic>
            <p:nvPicPr>
              <p:cNvPr id="11286" name="Ink 22">
                <a:extLst>
                  <a:ext uri="{FF2B5EF4-FFF2-40B4-BE49-F238E27FC236}">
                    <a16:creationId xmlns:a16="http://schemas.microsoft.com/office/drawing/2014/main" id="{F95A5475-4114-78FF-AE7F-F4B1CB391EF5}"/>
                  </a:ext>
                </a:extLst>
              </p:cNvPr>
              <p:cNvPicPr>
                <a:picLocks noRot="1" noChangeAspect="1" noEditPoints="1" noChangeArrowheads="1" noChangeShapeType="1"/>
              </p:cNvPicPr>
              <p:nvPr/>
            </p:nvPicPr>
            <p:blipFill>
              <a:blip r:embed="rId43"/>
              <a:stretch>
                <a:fillRect/>
              </a:stretch>
            </p:blipFill>
            <p:spPr>
              <a:xfrm>
                <a:off x="8067866" y="3521272"/>
                <a:ext cx="191706" cy="1345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287" name="Ink 23">
                <a:extLst>
                  <a:ext uri="{FF2B5EF4-FFF2-40B4-BE49-F238E27FC236}">
                    <a16:creationId xmlns:a16="http://schemas.microsoft.com/office/drawing/2014/main" id="{C88B893E-582D-687D-830C-51124939CC40}"/>
                  </a:ext>
                </a:extLst>
              </p14:cNvPr>
              <p14:cNvContentPartPr>
                <a14:cpLocks xmlns:a14="http://schemas.microsoft.com/office/drawing/2010/main" noRot="1" noChangeAspect="1" noEditPoints="1" noChangeArrowheads="1" noChangeShapeType="1"/>
              </p14:cNvContentPartPr>
              <p14:nvPr/>
            </p14:nvContentPartPr>
            <p14:xfrm>
              <a:off x="3424238" y="4176713"/>
              <a:ext cx="773112" cy="30162"/>
            </p14:xfrm>
          </p:contentPart>
        </mc:Choice>
        <mc:Fallback xmlns="">
          <p:pic>
            <p:nvPicPr>
              <p:cNvPr id="11287" name="Ink 23">
                <a:extLst>
                  <a:ext uri="{FF2B5EF4-FFF2-40B4-BE49-F238E27FC236}">
                    <a16:creationId xmlns:a16="http://schemas.microsoft.com/office/drawing/2014/main" id="{C88B893E-582D-687D-830C-51124939CC40}"/>
                  </a:ext>
                </a:extLst>
              </p:cNvPr>
              <p:cNvPicPr>
                <a:picLocks noRot="1" noChangeAspect="1" noEditPoints="1" noChangeArrowheads="1" noChangeShapeType="1"/>
              </p:cNvPicPr>
              <p:nvPr/>
            </p:nvPicPr>
            <p:blipFill>
              <a:blip r:embed="rId45"/>
              <a:stretch>
                <a:fillRect/>
              </a:stretch>
            </p:blipFill>
            <p:spPr>
              <a:xfrm>
                <a:off x="3414889" y="4167377"/>
                <a:ext cx="791811" cy="4883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88" name="Ink 24">
                <a:extLst>
                  <a:ext uri="{FF2B5EF4-FFF2-40B4-BE49-F238E27FC236}">
                    <a16:creationId xmlns:a16="http://schemas.microsoft.com/office/drawing/2014/main" id="{E48CAA34-D855-C63F-B68B-E2D17FC7FE12}"/>
                  </a:ext>
                </a:extLst>
              </p14:cNvPr>
              <p14:cNvContentPartPr>
                <a14:cpLocks xmlns:a14="http://schemas.microsoft.com/office/drawing/2010/main" noRot="1" noChangeAspect="1" noEditPoints="1" noChangeArrowheads="1" noChangeShapeType="1"/>
              </p14:cNvContentPartPr>
              <p14:nvPr/>
            </p14:nvContentPartPr>
            <p14:xfrm>
              <a:off x="8180388" y="4160838"/>
              <a:ext cx="785812" cy="417512"/>
            </p14:xfrm>
          </p:contentPart>
        </mc:Choice>
        <mc:Fallback xmlns="">
          <p:pic>
            <p:nvPicPr>
              <p:cNvPr id="11288" name="Ink 24">
                <a:extLst>
                  <a:ext uri="{FF2B5EF4-FFF2-40B4-BE49-F238E27FC236}">
                    <a16:creationId xmlns:a16="http://schemas.microsoft.com/office/drawing/2014/main" id="{E48CAA34-D855-C63F-B68B-E2D17FC7FE12}"/>
                  </a:ext>
                </a:extLst>
              </p:cNvPr>
              <p:cNvPicPr>
                <a:picLocks noRot="1" noChangeAspect="1" noEditPoints="1" noChangeArrowheads="1" noChangeShapeType="1"/>
              </p:cNvPicPr>
              <p:nvPr/>
            </p:nvPicPr>
            <p:blipFill>
              <a:blip r:embed="rId47"/>
              <a:stretch>
                <a:fillRect/>
              </a:stretch>
            </p:blipFill>
            <p:spPr>
              <a:xfrm>
                <a:off x="8171029" y="4151480"/>
                <a:ext cx="804530" cy="43622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89" name="Ink 25">
                <a:extLst>
                  <a:ext uri="{FF2B5EF4-FFF2-40B4-BE49-F238E27FC236}">
                    <a16:creationId xmlns:a16="http://schemas.microsoft.com/office/drawing/2014/main" id="{A7D7B22E-9F55-A074-96B7-F22F99F910D0}"/>
                  </a:ext>
                </a:extLst>
              </p14:cNvPr>
              <p14:cNvContentPartPr>
                <a14:cpLocks xmlns:a14="http://schemas.microsoft.com/office/drawing/2010/main" noRot="1" noChangeAspect="1" noEditPoints="1" noChangeArrowheads="1" noChangeShapeType="1"/>
              </p14:cNvContentPartPr>
              <p14:nvPr/>
            </p14:nvContentPartPr>
            <p14:xfrm>
              <a:off x="3989388" y="3529013"/>
              <a:ext cx="701675" cy="381000"/>
            </p14:xfrm>
          </p:contentPart>
        </mc:Choice>
        <mc:Fallback xmlns="">
          <p:pic>
            <p:nvPicPr>
              <p:cNvPr id="11289" name="Ink 25">
                <a:extLst>
                  <a:ext uri="{FF2B5EF4-FFF2-40B4-BE49-F238E27FC236}">
                    <a16:creationId xmlns:a16="http://schemas.microsoft.com/office/drawing/2014/main" id="{A7D7B22E-9F55-A074-96B7-F22F99F910D0}"/>
                  </a:ext>
                </a:extLst>
              </p:cNvPr>
              <p:cNvPicPr>
                <a:picLocks noRot="1" noChangeAspect="1" noEditPoints="1" noChangeArrowheads="1" noChangeShapeType="1"/>
              </p:cNvPicPr>
              <p:nvPr/>
            </p:nvPicPr>
            <p:blipFill>
              <a:blip r:embed="rId49"/>
              <a:stretch>
                <a:fillRect/>
              </a:stretch>
            </p:blipFill>
            <p:spPr>
              <a:xfrm>
                <a:off x="3980032" y="3519659"/>
                <a:ext cx="720386" cy="399708"/>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558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58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55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559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55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5588">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558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588">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5588">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5588">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5588">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5588">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558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1C24CEF2-9C41-68AC-4E20-9216FFE4CB42}"/>
              </a:ext>
            </a:extLst>
          </p:cNvPr>
          <p:cNvSpPr>
            <a:spLocks noGrp="1" noChangeArrowheads="1"/>
          </p:cNvSpPr>
          <p:nvPr>
            <p:ph type="title"/>
          </p:nvPr>
        </p:nvSpPr>
        <p:spPr>
          <a:xfrm>
            <a:off x="457200" y="215900"/>
            <a:ext cx="8229600" cy="793750"/>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Branched Substituents</a:t>
            </a:r>
          </a:p>
        </p:txBody>
      </p:sp>
      <p:pic>
        <p:nvPicPr>
          <p:cNvPr id="51203" name="Content Placeholder 6" descr="Structures of three alkanes with branched substituents are shown. Long description in Notes Pane, press F6.">
            <a:extLst>
              <a:ext uri="{FF2B5EF4-FFF2-40B4-BE49-F238E27FC236}">
                <a16:creationId xmlns:a16="http://schemas.microsoft.com/office/drawing/2014/main" id="{91352013-F48B-86B1-003F-38633EA66D0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687388" y="1312863"/>
            <a:ext cx="7769225" cy="1387475"/>
          </a:xfrm>
        </p:spPr>
      </p:pic>
      <p:sp>
        <p:nvSpPr>
          <p:cNvPr id="51204" name="Content Placeholder 3">
            <a:extLst>
              <a:ext uri="{FF2B5EF4-FFF2-40B4-BE49-F238E27FC236}">
                <a16:creationId xmlns:a16="http://schemas.microsoft.com/office/drawing/2014/main" id="{1E7C5575-38ED-3628-546B-EA44A6219224}"/>
              </a:ext>
            </a:extLst>
          </p:cNvPr>
          <p:cNvSpPr>
            <a:spLocks noGrp="1" noChangeArrowheads="1"/>
          </p:cNvSpPr>
          <p:nvPr>
            <p:ph sz="quarter" idx="14"/>
          </p:nvPr>
        </p:nvSpPr>
        <p:spPr>
          <a:xfrm>
            <a:off x="457200" y="3213100"/>
            <a:ext cx="8229600" cy="944563"/>
          </a:xfrm>
        </p:spPr>
        <p:txBody>
          <a:bodyPr/>
          <a:lstStyle/>
          <a:p>
            <a:pPr marL="101600" indent="0" algn="ctr">
              <a:buFontTx/>
              <a:buNone/>
            </a:pPr>
            <a:r>
              <a:rPr lang="en-US" altLang="en-US" sz="2400"/>
              <a:t>If the substituent has a </a:t>
            </a:r>
            <a:r>
              <a:rPr lang="en-US" altLang="en-US" sz="2400">
                <a:solidFill>
                  <a:schemeClr val="tx2"/>
                </a:solidFill>
              </a:rPr>
              <a:t>common name</a:t>
            </a:r>
            <a:r>
              <a:rPr lang="en-US" altLang="en-US" sz="2400"/>
              <a:t>, the </a:t>
            </a:r>
            <a:r>
              <a:rPr lang="en-US" altLang="en-US" sz="2400">
                <a:solidFill>
                  <a:schemeClr val="tx2"/>
                </a:solidFill>
              </a:rPr>
              <a:t>common name </a:t>
            </a:r>
            <a:r>
              <a:rPr lang="en-US" altLang="en-US" sz="2400"/>
              <a:t>can be used </a:t>
            </a:r>
            <a:r>
              <a:rPr lang="en-US" altLang="en-US" sz="2400">
                <a:solidFill>
                  <a:schemeClr val="tx2"/>
                </a:solidFill>
              </a:rPr>
              <a:t>instead</a:t>
            </a:r>
            <a:r>
              <a:rPr lang="en-US" altLang="en-US" sz="2400"/>
              <a:t> of the </a:t>
            </a:r>
            <a:r>
              <a:rPr lang="en-US" altLang="en-US" sz="2400">
                <a:solidFill>
                  <a:schemeClr val="tx2"/>
                </a:solidFill>
              </a:rPr>
              <a:t>parenthetical name</a:t>
            </a:r>
            <a:r>
              <a:rPr lang="en-US" altLang="en-US" sz="2400"/>
              <a:t>.</a:t>
            </a:r>
          </a:p>
        </p:txBody>
      </p:sp>
      <p:pic>
        <p:nvPicPr>
          <p:cNvPr id="51205" name="Content Placeholder 8" descr="Structures of three alkanes with branched substituents and their common names: 4-isopropylheptane, 5-isobutyldecane, and 5-tert-butyl-3-ethyloctane.">
            <a:extLst>
              <a:ext uri="{FF2B5EF4-FFF2-40B4-BE49-F238E27FC236}">
                <a16:creationId xmlns:a16="http://schemas.microsoft.com/office/drawing/2014/main" id="{F03B216A-15C6-2871-9BF1-CDCA154F121E}"/>
              </a:ext>
            </a:extLst>
          </p:cNvPr>
          <p:cNvPicPr>
            <a:picLocks noGrp="1" noChangeAspect="1" noChangeArrowheads="1"/>
          </p:cNvPicPr>
          <p:nvPr>
            <p:ph sz="quarter" idx="15"/>
          </p:nvPr>
        </p:nvPicPr>
        <p:blipFill>
          <a:blip r:embed="rId4">
            <a:extLst>
              <a:ext uri="{28A0092B-C50C-407E-A947-70E740481C1C}">
                <a14:useLocalDpi xmlns:a14="http://schemas.microsoft.com/office/drawing/2010/main" val="0"/>
              </a:ext>
            </a:extLst>
          </a:blip>
          <a:srcRect/>
          <a:stretch>
            <a:fillRect/>
          </a:stretch>
        </p:blipFill>
        <p:spPr>
          <a:xfrm>
            <a:off x="552450" y="4371975"/>
            <a:ext cx="8229600" cy="147637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29779D7D-2EDE-E095-BB0E-C386E839DCB3}"/>
              </a:ext>
            </a:extLst>
          </p:cNvPr>
          <p:cNvSpPr>
            <a:spLocks noGrp="1" noChangeArrowheads="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Common </a:t>
            </a:r>
            <a:r>
              <a:rPr lang="en-US" altLang="en-US" i="1">
                <a:cs typeface="Times New Roman" panose="02020603050405020304" pitchFamily="18" charset="0"/>
                <a:sym typeface="Times New Roman" panose="02020603050405020304" pitchFamily="18" charset="0"/>
              </a:rPr>
              <a:t>versus</a:t>
            </a:r>
            <a:r>
              <a:rPr lang="en-US" altLang="en-US">
                <a:cs typeface="Times New Roman" panose="02020603050405020304" pitchFamily="18" charset="0"/>
                <a:sym typeface="Times New Roman" panose="02020603050405020304" pitchFamily="18" charset="0"/>
              </a:rPr>
              <a:t> Systematic Nomenclature</a:t>
            </a:r>
            <a:br>
              <a:rPr lang="en-US" altLang="en-US">
                <a:cs typeface="Times New Roman" panose="02020603050405020304" pitchFamily="18" charset="0"/>
                <a:sym typeface="Times New Roman" panose="02020603050405020304" pitchFamily="18" charset="0"/>
              </a:rPr>
            </a:br>
            <a:endParaRPr lang="en-US" altLang="en-US">
              <a:cs typeface="Times New Roman" panose="02020603050405020304" pitchFamily="18" charset="0"/>
              <a:sym typeface="Times New Roman" panose="02020603050405020304" pitchFamily="18" charset="0"/>
            </a:endParaRPr>
          </a:p>
        </p:txBody>
      </p:sp>
      <p:pic>
        <p:nvPicPr>
          <p:cNvPr id="53251" name="Content Placeholder 5" descr="A structure is shown as C H 3 C H C H 2 C H 2 C H 3, where C 2 (from left to right) has a single bond to C H 3. It has a common name isohexane and a systematic name 2-methylpentane.">
            <a:extLst>
              <a:ext uri="{FF2B5EF4-FFF2-40B4-BE49-F238E27FC236}">
                <a16:creationId xmlns:a16="http://schemas.microsoft.com/office/drawing/2014/main" id="{0A409EDC-6162-5B80-2737-58076C29392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816100" y="1795463"/>
            <a:ext cx="5511800" cy="1693862"/>
          </a:xfrm>
        </p:spPr>
      </p:pic>
      <p:sp>
        <p:nvSpPr>
          <p:cNvPr id="53252" name="Content Placeholder 3">
            <a:extLst>
              <a:ext uri="{FF2B5EF4-FFF2-40B4-BE49-F238E27FC236}">
                <a16:creationId xmlns:a16="http://schemas.microsoft.com/office/drawing/2014/main" id="{897596A9-5BCF-9FB8-0817-C0B16C4DAF75}"/>
              </a:ext>
            </a:extLst>
          </p:cNvPr>
          <p:cNvSpPr>
            <a:spLocks noGrp="1" noChangeArrowheads="1"/>
          </p:cNvSpPr>
          <p:nvPr>
            <p:ph sz="quarter" idx="14"/>
          </p:nvPr>
        </p:nvSpPr>
        <p:spPr>
          <a:xfrm>
            <a:off x="457200" y="4459288"/>
            <a:ext cx="8229600" cy="1862137"/>
          </a:xfrm>
        </p:spPr>
        <p:txBody>
          <a:bodyPr/>
          <a:lstStyle/>
          <a:p>
            <a:pPr marL="101600" indent="0" algn="ctr">
              <a:buFontTx/>
              <a:buNone/>
            </a:pPr>
            <a:r>
              <a:rPr lang="en-US" altLang="en-US" sz="2400">
                <a:solidFill>
                  <a:srgbClr val="FF0000"/>
                </a:solidFill>
              </a:rPr>
              <a:t>Common names </a:t>
            </a:r>
            <a:r>
              <a:rPr lang="en-US" altLang="en-US" sz="2400"/>
              <a:t>never have numbers.</a:t>
            </a:r>
          </a:p>
          <a:p>
            <a:pPr marL="101600" indent="0" algn="ctr">
              <a:buFontTx/>
              <a:buNone/>
            </a:pPr>
            <a:r>
              <a:rPr lang="en-US" altLang="en-US" sz="2400"/>
              <a:t>Only </a:t>
            </a:r>
            <a:r>
              <a:rPr lang="en-US" altLang="en-US" sz="2400">
                <a:solidFill>
                  <a:srgbClr val="FF0000"/>
                </a:solidFill>
              </a:rPr>
              <a:t>systematic names </a:t>
            </a:r>
            <a:r>
              <a:rPr lang="en-US" altLang="en-US" sz="2400"/>
              <a:t>have numbers.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a:extLst>
              <a:ext uri="{FF2B5EF4-FFF2-40B4-BE49-F238E27FC236}">
                <a16:creationId xmlns:a16="http://schemas.microsoft.com/office/drawing/2014/main" id="{2C79E310-1DB4-D648-91A0-8A76F08554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2A6DBB8-DE2F-4B3E-9735-87C734646022}" type="slidenum">
              <a:rPr lang="en-US" altLang="en-US" sz="1400" smtClean="0"/>
              <a:pPr>
                <a:spcBef>
                  <a:spcPct val="0"/>
                </a:spcBef>
                <a:buFontTx/>
                <a:buNone/>
              </a:pPr>
              <a:t>2</a:t>
            </a:fld>
            <a:endParaRPr lang="en-US" altLang="en-US" sz="1400"/>
          </a:p>
        </p:txBody>
      </p:sp>
      <p:sp>
        <p:nvSpPr>
          <p:cNvPr id="34819" name="Rectangle 4">
            <a:extLst>
              <a:ext uri="{FF2B5EF4-FFF2-40B4-BE49-F238E27FC236}">
                <a16:creationId xmlns:a16="http://schemas.microsoft.com/office/drawing/2014/main" id="{DBE0F3EA-DE62-91D0-22BC-798A150AEC9B}"/>
              </a:ext>
            </a:extLst>
          </p:cNvPr>
          <p:cNvSpPr>
            <a:spLocks noGrp="1" noChangeArrowheads="1"/>
          </p:cNvSpPr>
          <p:nvPr>
            <p:ph type="title"/>
          </p:nvPr>
        </p:nvSpPr>
        <p:spPr>
          <a:xfrm>
            <a:off x="614363" y="-165100"/>
            <a:ext cx="7772400" cy="1143000"/>
          </a:xfrm>
        </p:spPr>
        <p:txBody>
          <a:bodyPr/>
          <a:lstStyle/>
          <a:p>
            <a:r>
              <a:rPr lang="en-US" altLang="en-US" sz="2800" b="1">
                <a:solidFill>
                  <a:schemeClr val="accent2"/>
                </a:solidFill>
                <a:latin typeface="Arial" panose="020B0604020202020204" pitchFamily="34" charset="0"/>
              </a:rPr>
              <a:t>Chapter Objectives</a:t>
            </a:r>
          </a:p>
        </p:txBody>
      </p:sp>
      <p:sp>
        <p:nvSpPr>
          <p:cNvPr id="34820" name="Rectangle 5">
            <a:extLst>
              <a:ext uri="{FF2B5EF4-FFF2-40B4-BE49-F238E27FC236}">
                <a16:creationId xmlns:a16="http://schemas.microsoft.com/office/drawing/2014/main" id="{7BFBE81A-1C57-AA1D-E919-18328731E862}"/>
              </a:ext>
            </a:extLst>
          </p:cNvPr>
          <p:cNvSpPr>
            <a:spLocks noGrp="1" noChangeArrowheads="1"/>
          </p:cNvSpPr>
          <p:nvPr>
            <p:ph type="body" idx="1"/>
          </p:nvPr>
        </p:nvSpPr>
        <p:spPr>
          <a:xfrm>
            <a:off x="0" y="622300"/>
            <a:ext cx="9144000" cy="4510088"/>
          </a:xfrm>
        </p:spPr>
        <p:txBody>
          <a:bodyPr/>
          <a:lstStyle/>
          <a:p>
            <a:pPr algn="just"/>
            <a:r>
              <a:rPr lang="en-US" altLang="en-US" sz="2000"/>
              <a:t>Know the names of the first 10 straight chain hydrocarbons.</a:t>
            </a:r>
          </a:p>
          <a:p>
            <a:pPr algn="just"/>
            <a:r>
              <a:rPr lang="en-US" altLang="en-US" sz="2000"/>
              <a:t>Be able to name branched chain hydrocarbons; hydrocarbons with other substituents; other functional groups covered in this chapter.</a:t>
            </a:r>
          </a:p>
          <a:p>
            <a:pPr algn="just"/>
            <a:r>
              <a:rPr lang="en-US" altLang="en-US" sz="2000"/>
              <a:t>Recognize primary, secondary and tertiary carbons &amp; hydrogens.</a:t>
            </a:r>
          </a:p>
          <a:p>
            <a:pPr algn="just"/>
            <a:r>
              <a:rPr lang="en-US" altLang="en-US" sz="2000"/>
              <a:t>Name alkenes and substituted alkenes according to IUPAC rules.</a:t>
            </a:r>
          </a:p>
          <a:p>
            <a:pPr algn="just"/>
            <a:r>
              <a:rPr lang="en-US" altLang="en-US" sz="2000"/>
              <a:t>Be able to name molecules containing various functional groups such as amines, alcohols, esters, aldehydes, ketones, etc</a:t>
            </a:r>
          </a:p>
          <a:p>
            <a:pPr algn="just"/>
            <a:r>
              <a:rPr lang="en-US" altLang="en-US" sz="2000"/>
              <a:t>Recognize priorities of functional groups in naming for molecules containing multiple functional groups</a:t>
            </a:r>
          </a:p>
          <a:p>
            <a:pPr algn="just">
              <a:spcBef>
                <a:spcPts val="1800"/>
              </a:spcBef>
            </a:pPr>
            <a:r>
              <a:rPr lang="en-US" altLang="en-US" sz="2000">
                <a:cs typeface="Times New Roman" panose="02020603050405020304" pitchFamily="18" charset="0"/>
              </a:rPr>
              <a:t>Understand the different types of intermolecular interactions and their impact on physical and chemical properties.</a:t>
            </a:r>
          </a:p>
          <a:p>
            <a:pPr algn="just">
              <a:spcBef>
                <a:spcPts val="1800"/>
              </a:spcBef>
            </a:pPr>
            <a:r>
              <a:rPr lang="en-US" altLang="en-US" sz="2000">
                <a:cs typeface="Times New Roman" panose="02020603050405020304" pitchFamily="18" charset="0"/>
              </a:rPr>
              <a:t>Be able to explain the boiling point and melting point trends and solubility based on intermolecular interactions.</a:t>
            </a:r>
          </a:p>
          <a:p>
            <a:pPr algn="just">
              <a:spcBef>
                <a:spcPts val="1800"/>
              </a:spcBef>
            </a:pPr>
            <a:r>
              <a:rPr lang="en-US" altLang="en-US" sz="2000">
                <a:cs typeface="Times New Roman" panose="02020603050405020304" pitchFamily="18" charset="0"/>
              </a:rPr>
              <a:t>Be able to draw the different conformation of chain molecules</a:t>
            </a:r>
          </a:p>
          <a:p>
            <a:pPr algn="just">
              <a:spcBef>
                <a:spcPts val="1800"/>
              </a:spcBef>
            </a:pPr>
            <a:r>
              <a:rPr lang="en-US" altLang="en-US" sz="2000">
                <a:cs typeface="Times New Roman" panose="02020603050405020304" pitchFamily="18" charset="0"/>
              </a:rPr>
              <a:t>Be able to draw different conformations of substituted and non-substituted cyclohexanes</a:t>
            </a:r>
          </a:p>
          <a:p>
            <a:pPr algn="just">
              <a:spcBef>
                <a:spcPts val="1800"/>
              </a:spcBef>
            </a:pPr>
            <a:endParaRPr lang="en-US" altLang="en-US" sz="2000"/>
          </a:p>
          <a:p>
            <a:pPr algn="just">
              <a:lnSpc>
                <a:spcPct val="80000"/>
              </a:lnSpc>
            </a:pPr>
            <a:endParaRPr lang="en-US"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B7261677-8424-004D-C971-8A13384B2E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248425-61F9-4464-A10C-46D4813E4C3A}" type="slidenum">
              <a:rPr lang="en-US" altLang="en-US" sz="1400" smtClean="0"/>
              <a:pPr>
                <a:spcBef>
                  <a:spcPct val="0"/>
                </a:spcBef>
                <a:buFontTx/>
                <a:buNone/>
              </a:pPr>
              <a:t>20</a:t>
            </a:fld>
            <a:endParaRPr lang="en-US" altLang="en-US" sz="1400"/>
          </a:p>
        </p:txBody>
      </p:sp>
      <p:sp>
        <p:nvSpPr>
          <p:cNvPr id="54275" name="Text Box 4">
            <a:extLst>
              <a:ext uri="{FF2B5EF4-FFF2-40B4-BE49-F238E27FC236}">
                <a16:creationId xmlns:a16="http://schemas.microsoft.com/office/drawing/2014/main" id="{F4174C94-E452-DC7B-514E-419E2303E49D}"/>
              </a:ext>
            </a:extLst>
          </p:cNvPr>
          <p:cNvSpPr txBox="1">
            <a:spLocks noChangeArrowheads="1"/>
          </p:cNvSpPr>
          <p:nvPr/>
        </p:nvSpPr>
        <p:spPr bwMode="auto">
          <a:xfrm>
            <a:off x="219075" y="247650"/>
            <a:ext cx="843597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a:solidFill>
                  <a:srgbClr val="990033"/>
                </a:solidFill>
                <a:latin typeface="Arial" panose="020B0604020202020204" pitchFamily="34" charset="0"/>
              </a:rPr>
              <a:t>Cycloalkanes</a:t>
            </a:r>
          </a:p>
          <a:p>
            <a:pPr>
              <a:spcBef>
                <a:spcPct val="0"/>
              </a:spcBef>
              <a:buFontTx/>
              <a:buNone/>
            </a:pPr>
            <a:endParaRPr lang="en-US" altLang="en-US" sz="2800" b="1">
              <a:solidFill>
                <a:srgbClr val="990033"/>
              </a:solidFill>
              <a:latin typeface="Arial" panose="020B0604020202020204" pitchFamily="34" charset="0"/>
            </a:endParaRPr>
          </a:p>
          <a:p>
            <a:pPr>
              <a:spcBef>
                <a:spcPct val="0"/>
              </a:spcBef>
              <a:buFontTx/>
              <a:buNone/>
            </a:pPr>
            <a:r>
              <a:rPr lang="en-US" altLang="en-US" sz="2400" u="none">
                <a:latin typeface="Arial" panose="020B0604020202020204" pitchFamily="34" charset="0"/>
              </a:rPr>
              <a:t>Cycloalkanes are saturated hydrocarbons with at least one</a:t>
            </a:r>
          </a:p>
          <a:p>
            <a:pPr>
              <a:spcBef>
                <a:spcPct val="0"/>
              </a:spcBef>
              <a:buFontTx/>
              <a:buNone/>
            </a:pPr>
            <a:r>
              <a:rPr lang="en-US" altLang="en-US" sz="2400" u="none">
                <a:latin typeface="Arial" panose="020B0604020202020204" pitchFamily="34" charset="0"/>
              </a:rPr>
              <a:t>ring.</a:t>
            </a:r>
          </a:p>
          <a:p>
            <a:pPr>
              <a:spcBef>
                <a:spcPct val="0"/>
              </a:spcBef>
              <a:buFontTx/>
              <a:buNone/>
            </a:pPr>
            <a:r>
              <a:rPr lang="en-US" altLang="en-US" sz="2400" u="none">
                <a:latin typeface="Arial" panose="020B0604020202020204" pitchFamily="34" charset="0"/>
              </a:rPr>
              <a:t>Ring sizes from 3 to 30 and more are known.</a:t>
            </a:r>
          </a:p>
          <a:p>
            <a:pPr>
              <a:spcBef>
                <a:spcPct val="0"/>
              </a:spcBef>
              <a:buFontTx/>
              <a:buNone/>
            </a:pPr>
            <a:r>
              <a:rPr lang="en-US" altLang="en-US" sz="2400" u="none">
                <a:latin typeface="Arial" panose="020B0604020202020204" pitchFamily="34" charset="0"/>
              </a:rPr>
              <a:t>General formula: </a:t>
            </a:r>
            <a:r>
              <a:rPr lang="en-US" altLang="en-US" sz="2400" b="1" u="none">
                <a:solidFill>
                  <a:srgbClr val="990033"/>
                </a:solidFill>
                <a:latin typeface="Arial" panose="020B0604020202020204" pitchFamily="34" charset="0"/>
              </a:rPr>
              <a:t>C</a:t>
            </a:r>
            <a:r>
              <a:rPr lang="en-US" altLang="en-US" sz="2400" b="1" u="none" baseline="-25000">
                <a:solidFill>
                  <a:srgbClr val="990033"/>
                </a:solidFill>
                <a:latin typeface="Arial" panose="020B0604020202020204" pitchFamily="34" charset="0"/>
              </a:rPr>
              <a:t>n</a:t>
            </a:r>
            <a:r>
              <a:rPr lang="en-US" altLang="en-US" sz="2400" b="1" u="none">
                <a:solidFill>
                  <a:srgbClr val="990033"/>
                </a:solidFill>
                <a:latin typeface="Arial" panose="020B0604020202020204" pitchFamily="34" charset="0"/>
              </a:rPr>
              <a:t>H</a:t>
            </a:r>
            <a:r>
              <a:rPr lang="en-US" altLang="en-US" sz="2400" b="1" u="none" baseline="-25000">
                <a:solidFill>
                  <a:srgbClr val="990033"/>
                </a:solidFill>
                <a:latin typeface="Arial" panose="020B0604020202020204" pitchFamily="34" charset="0"/>
              </a:rPr>
              <a:t>2n</a:t>
            </a:r>
            <a:r>
              <a:rPr lang="en-US" altLang="en-US" sz="2400" u="none">
                <a:latin typeface="Arial" panose="020B0604020202020204" pitchFamily="34" charset="0"/>
              </a:rPr>
              <a:t>                 n  = 3, 4, 5…</a:t>
            </a:r>
          </a:p>
          <a:p>
            <a:pPr>
              <a:spcBef>
                <a:spcPct val="0"/>
              </a:spcBef>
              <a:buFontTx/>
              <a:buNone/>
            </a:pPr>
            <a:r>
              <a:rPr lang="en-US" altLang="en-US" sz="2400" u="none">
                <a:latin typeface="Arial" panose="020B0604020202020204" pitchFamily="34" charset="0"/>
              </a:rPr>
              <a:t>Prefix: </a:t>
            </a:r>
            <a:r>
              <a:rPr lang="en-US" altLang="en-US" sz="2400" u="none">
                <a:solidFill>
                  <a:srgbClr val="990033"/>
                </a:solidFill>
                <a:latin typeface="Arial" panose="020B0604020202020204" pitchFamily="34" charset="0"/>
              </a:rPr>
              <a:t>cyclo</a:t>
            </a:r>
            <a:r>
              <a:rPr lang="en-US" altLang="en-US" sz="2400" u="none">
                <a:latin typeface="Arial" panose="020B0604020202020204" pitchFamily="34" charset="0"/>
              </a:rPr>
              <a:t> (added to alkane name with same number of C) </a:t>
            </a:r>
          </a:p>
          <a:p>
            <a:pPr>
              <a:spcBef>
                <a:spcPct val="0"/>
              </a:spcBef>
              <a:buFontTx/>
              <a:buNone/>
            </a:pPr>
            <a:endParaRPr lang="en-US" altLang="en-US" sz="2400" u="none">
              <a:latin typeface="Arial" panose="020B0604020202020204" pitchFamily="34" charset="0"/>
            </a:endParaRPr>
          </a:p>
          <a:p>
            <a:pPr>
              <a:spcBef>
                <a:spcPct val="0"/>
              </a:spcBef>
              <a:buFontTx/>
              <a:buNone/>
            </a:pPr>
            <a:endParaRPr lang="en-US" altLang="en-US" sz="2000" u="none">
              <a:latin typeface="Arial" panose="020B0604020202020204" pitchFamily="34" charset="0"/>
            </a:endParaRPr>
          </a:p>
        </p:txBody>
      </p:sp>
      <p:pic>
        <p:nvPicPr>
          <p:cNvPr id="54276" name="Object 5">
            <a:extLst>
              <a:ext uri="{FF2B5EF4-FFF2-40B4-BE49-F238E27FC236}">
                <a16:creationId xmlns:a16="http://schemas.microsoft.com/office/drawing/2014/main" id="{D7B15D38-82FB-AAF1-8032-75D2C0DEF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3136900"/>
            <a:ext cx="17605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Object 6">
            <a:extLst>
              <a:ext uri="{FF2B5EF4-FFF2-40B4-BE49-F238E27FC236}">
                <a16:creationId xmlns:a16="http://schemas.microsoft.com/office/drawing/2014/main" id="{21B82F93-18F5-6A28-79CE-97FA952A6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38" y="3579813"/>
            <a:ext cx="8874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Object 7">
            <a:extLst>
              <a:ext uri="{FF2B5EF4-FFF2-40B4-BE49-F238E27FC236}">
                <a16:creationId xmlns:a16="http://schemas.microsoft.com/office/drawing/2014/main" id="{B6B8E9E7-DC77-20A1-E1ED-34DEA631C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8" y="3241675"/>
            <a:ext cx="1350962"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Object 8">
            <a:extLst>
              <a:ext uri="{FF2B5EF4-FFF2-40B4-BE49-F238E27FC236}">
                <a16:creationId xmlns:a16="http://schemas.microsoft.com/office/drawing/2014/main" id="{364DAA4D-9807-51CE-0C4C-F7E16B887A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063" y="3300413"/>
            <a:ext cx="1152525"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9">
            <a:extLst>
              <a:ext uri="{FF2B5EF4-FFF2-40B4-BE49-F238E27FC236}">
                <a16:creationId xmlns:a16="http://schemas.microsoft.com/office/drawing/2014/main" id="{516A63ED-CA3E-0C0B-6F1D-4D1456E513D4}"/>
              </a:ext>
            </a:extLst>
          </p:cNvPr>
          <p:cNvSpPr txBox="1">
            <a:spLocks noChangeArrowheads="1"/>
          </p:cNvSpPr>
          <p:nvPr/>
        </p:nvSpPr>
        <p:spPr bwMode="auto">
          <a:xfrm>
            <a:off x="430213" y="5030788"/>
            <a:ext cx="8388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latin typeface="Arial" panose="020B0604020202020204" pitchFamily="34" charset="0"/>
              </a:rPr>
              <a:t>       n = 3  		  n = 4		   n = 5	      n = 6</a:t>
            </a:r>
          </a:p>
          <a:p>
            <a:pPr>
              <a:spcBef>
                <a:spcPct val="0"/>
              </a:spcBef>
              <a:buFontTx/>
              <a:buNone/>
            </a:pPr>
            <a:r>
              <a:rPr lang="en-US" altLang="en-US" sz="2400" u="none">
                <a:solidFill>
                  <a:srgbClr val="990033"/>
                </a:solidFill>
                <a:latin typeface="Arial" panose="020B0604020202020204" pitchFamily="34" charset="0"/>
              </a:rPr>
              <a:t>cyclopropane	      cyclobutane    cyclopentane    cyclohexane</a:t>
            </a:r>
          </a:p>
        </p:txBody>
      </p:sp>
      <p:sp>
        <p:nvSpPr>
          <p:cNvPr id="166922" name="Rectangle 10">
            <a:extLst>
              <a:ext uri="{FF2B5EF4-FFF2-40B4-BE49-F238E27FC236}">
                <a16:creationId xmlns:a16="http://schemas.microsoft.com/office/drawing/2014/main" id="{5D9E7286-4D7F-F8C4-8A59-7640C460E0E0}"/>
              </a:ext>
            </a:extLst>
          </p:cNvPr>
          <p:cNvSpPr>
            <a:spLocks noChangeArrowheads="1"/>
          </p:cNvSpPr>
          <p:nvPr/>
        </p:nvSpPr>
        <p:spPr bwMode="auto">
          <a:xfrm>
            <a:off x="3475038" y="2187575"/>
            <a:ext cx="132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Clr>
                <a:srgbClr val="B50069"/>
              </a:buClr>
              <a:buSzPct val="75000"/>
              <a:buFont typeface="Monotype Sorts"/>
              <a:buNone/>
            </a:pPr>
            <a:r>
              <a:rPr lang="en-US" altLang="en-US" sz="2400" b="1">
                <a:solidFill>
                  <a:srgbClr val="990033"/>
                </a:solidFill>
                <a:latin typeface="Arial" panose="020B0604020202020204" pitchFamily="34" charset="0"/>
              </a:rPr>
              <a:t>= (CH</a:t>
            </a:r>
            <a:r>
              <a:rPr lang="en-US" altLang="en-US" sz="2400" b="1" baseline="-25000">
                <a:solidFill>
                  <a:srgbClr val="990033"/>
                </a:solidFill>
                <a:latin typeface="Arial" panose="020B0604020202020204" pitchFamily="34" charset="0"/>
              </a:rPr>
              <a:t>2</a:t>
            </a:r>
            <a:r>
              <a:rPr lang="en-US" altLang="en-US" sz="2400" b="1">
                <a:solidFill>
                  <a:srgbClr val="990033"/>
                </a:solidFill>
                <a:latin typeface="Arial" panose="020B0604020202020204" pitchFamily="34" charset="0"/>
              </a:rPr>
              <a:t>)</a:t>
            </a:r>
            <a:r>
              <a:rPr lang="en-US" altLang="en-US" sz="2400" b="1" baseline="-25000">
                <a:solidFill>
                  <a:srgbClr val="990033"/>
                </a:solidFill>
                <a:latin typeface="Arial" panose="020B0604020202020204" pitchFamily="34" charset="0"/>
              </a:rPr>
              <a:t>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6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FD31DFCE-721E-A536-DE9E-5203F03B23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72CDB17-2239-43E9-980E-C34901289D2F}" type="slidenum">
              <a:rPr lang="en-US" altLang="en-US" sz="1400" smtClean="0"/>
              <a:pPr>
                <a:spcBef>
                  <a:spcPct val="0"/>
                </a:spcBef>
                <a:buFontTx/>
                <a:buNone/>
              </a:pPr>
              <a:t>21</a:t>
            </a:fld>
            <a:endParaRPr lang="en-US" altLang="en-US" sz="1400"/>
          </a:p>
        </p:txBody>
      </p:sp>
      <p:sp>
        <p:nvSpPr>
          <p:cNvPr id="55299" name="Text Box 4">
            <a:extLst>
              <a:ext uri="{FF2B5EF4-FFF2-40B4-BE49-F238E27FC236}">
                <a16:creationId xmlns:a16="http://schemas.microsoft.com/office/drawing/2014/main" id="{1B4F1214-1ED8-3C56-9198-BFE18A5AB791}"/>
              </a:ext>
            </a:extLst>
          </p:cNvPr>
          <p:cNvSpPr txBox="1">
            <a:spLocks noChangeArrowheads="1"/>
          </p:cNvSpPr>
          <p:nvPr/>
        </p:nvSpPr>
        <p:spPr bwMode="auto">
          <a:xfrm>
            <a:off x="0" y="69850"/>
            <a:ext cx="9144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a:solidFill>
                  <a:srgbClr val="990033"/>
                </a:solidFill>
                <a:latin typeface="Arial" panose="020B0604020202020204" pitchFamily="34" charset="0"/>
              </a:rPr>
              <a:t>Naming Cycloalkanes</a:t>
            </a:r>
          </a:p>
          <a:p>
            <a:pPr>
              <a:spcBef>
                <a:spcPct val="0"/>
              </a:spcBef>
              <a:buFontTx/>
              <a:buAutoNum type="arabicPeriod"/>
            </a:pPr>
            <a:r>
              <a:rPr lang="en-US" altLang="en-US" sz="2200">
                <a:latin typeface="Arial" panose="020B0604020202020204" pitchFamily="34" charset="0"/>
              </a:rPr>
              <a:t>Find </a:t>
            </a:r>
            <a:r>
              <a:rPr lang="en-US" altLang="en-US" sz="2200">
                <a:solidFill>
                  <a:srgbClr val="990033"/>
                </a:solidFill>
                <a:latin typeface="Arial" panose="020B0604020202020204" pitchFamily="34" charset="0"/>
              </a:rPr>
              <a:t>parent</a:t>
            </a:r>
          </a:p>
          <a:p>
            <a:pPr>
              <a:spcBef>
                <a:spcPct val="0"/>
              </a:spcBef>
              <a:buFontTx/>
              <a:buNone/>
            </a:pPr>
            <a:r>
              <a:rPr lang="en-US" altLang="en-US" sz="2200" u="none">
                <a:latin typeface="Arial" panose="020B0604020202020204" pitchFamily="34" charset="0"/>
              </a:rPr>
              <a:t>	a) if the ring contains equal number or more carbons than the longest chain, parent is cycloalkane.</a:t>
            </a:r>
          </a:p>
          <a:p>
            <a:pPr>
              <a:spcBef>
                <a:spcPct val="0"/>
              </a:spcBef>
              <a:buFontTx/>
              <a:buNone/>
            </a:pPr>
            <a:endParaRPr lang="en-US" altLang="en-US" sz="2200" u="none">
              <a:latin typeface="Arial" panose="020B0604020202020204" pitchFamily="34" charset="0"/>
            </a:endParaRPr>
          </a:p>
          <a:p>
            <a:pPr>
              <a:spcBef>
                <a:spcPct val="0"/>
              </a:spcBef>
              <a:buFontTx/>
              <a:buNone/>
            </a:pPr>
            <a:r>
              <a:rPr lang="en-US" altLang="en-US" sz="2200" u="none">
                <a:latin typeface="Arial" panose="020B0604020202020204" pitchFamily="34" charset="0"/>
              </a:rPr>
              <a:t>	b) if chain is longer, then parent is alkane and ring is a substituent.</a:t>
            </a:r>
          </a:p>
          <a:p>
            <a:pPr>
              <a:spcBef>
                <a:spcPct val="0"/>
              </a:spcBef>
              <a:buFontTx/>
              <a:buAutoNum type="arabicPeriod"/>
            </a:pPr>
            <a:endParaRPr lang="en-US" altLang="en-US" sz="2200">
              <a:latin typeface="Arial" panose="020B0604020202020204" pitchFamily="34" charset="0"/>
            </a:endParaRPr>
          </a:p>
          <a:p>
            <a:pPr>
              <a:spcBef>
                <a:spcPct val="0"/>
              </a:spcBef>
              <a:buFontTx/>
              <a:buAutoNum type="arabicPeriod"/>
            </a:pPr>
            <a:endParaRPr lang="en-US" altLang="en-US" sz="2200">
              <a:latin typeface="Arial" panose="020B0604020202020204" pitchFamily="34" charset="0"/>
            </a:endParaRPr>
          </a:p>
          <a:p>
            <a:pPr>
              <a:spcBef>
                <a:spcPct val="0"/>
              </a:spcBef>
              <a:buFontTx/>
              <a:buAutoNum type="arabicPeriod"/>
            </a:pPr>
            <a:endParaRPr lang="en-US" altLang="en-US" sz="2200">
              <a:latin typeface="Arial" panose="020B0604020202020204" pitchFamily="34" charset="0"/>
            </a:endParaRPr>
          </a:p>
          <a:p>
            <a:pPr>
              <a:spcBef>
                <a:spcPct val="0"/>
              </a:spcBef>
              <a:buFontTx/>
              <a:buAutoNum type="arabicPeriod"/>
            </a:pPr>
            <a:endParaRPr lang="en-US" altLang="en-US" sz="2200">
              <a:latin typeface="Arial" panose="020B0604020202020204" pitchFamily="34" charset="0"/>
            </a:endParaRPr>
          </a:p>
          <a:p>
            <a:pPr>
              <a:spcBef>
                <a:spcPct val="0"/>
              </a:spcBef>
              <a:buFontTx/>
              <a:buAutoNum type="arabicPeriod" startAt="2"/>
            </a:pPr>
            <a:r>
              <a:rPr lang="en-US" altLang="en-US" sz="2200">
                <a:latin typeface="Arial" panose="020B0604020202020204" pitchFamily="34" charset="0"/>
              </a:rPr>
              <a:t>Number the ring.</a:t>
            </a:r>
          </a:p>
          <a:p>
            <a:pPr lvl="1">
              <a:spcBef>
                <a:spcPct val="0"/>
              </a:spcBef>
              <a:buFontTx/>
              <a:buAutoNum type="alphaLcParenR"/>
            </a:pPr>
            <a:r>
              <a:rPr lang="en-US" altLang="en-US" sz="2200" u="none">
                <a:latin typeface="Arial" panose="020B0604020202020204" pitchFamily="34" charset="0"/>
              </a:rPr>
              <a:t>#1 is the first substituent in alphabetical order.</a:t>
            </a:r>
          </a:p>
          <a:p>
            <a:pPr lvl="1">
              <a:spcBef>
                <a:spcPct val="0"/>
              </a:spcBef>
              <a:buFontTx/>
              <a:buAutoNum type="alphaLcParenR"/>
            </a:pPr>
            <a:r>
              <a:rPr lang="en-US" altLang="en-US" sz="2200" u="none">
                <a:latin typeface="Arial" panose="020B0604020202020204" pitchFamily="34" charset="0"/>
              </a:rPr>
              <a:t>Number rest of ring to give lowest numbers for substituents.</a:t>
            </a:r>
          </a:p>
          <a:p>
            <a:pPr lvl="1">
              <a:spcBef>
                <a:spcPct val="0"/>
              </a:spcBef>
              <a:buFontTx/>
              <a:buAutoNum type="alphaLcParenR"/>
            </a:pPr>
            <a:r>
              <a:rPr lang="en-US" altLang="en-US" sz="2200" u="none">
                <a:latin typeface="Arial" panose="020B0604020202020204" pitchFamily="34" charset="0"/>
              </a:rPr>
              <a:t>if only one substituent, leave out numbers.</a:t>
            </a:r>
          </a:p>
          <a:p>
            <a:pPr>
              <a:spcBef>
                <a:spcPct val="0"/>
              </a:spcBef>
              <a:buFontTx/>
              <a:buNone/>
            </a:pPr>
            <a:endParaRPr lang="en-US" altLang="en-US" sz="2200">
              <a:latin typeface="Arial" panose="020B0604020202020204" pitchFamily="34" charset="0"/>
            </a:endParaRPr>
          </a:p>
        </p:txBody>
      </p:sp>
      <p:pic>
        <p:nvPicPr>
          <p:cNvPr id="55300" name="Picture 6" descr="03p90a">
            <a:extLst>
              <a:ext uri="{FF2B5EF4-FFF2-40B4-BE49-F238E27FC236}">
                <a16:creationId xmlns:a16="http://schemas.microsoft.com/office/drawing/2014/main" id="{EEE4BA86-ADE4-9884-FE75-EB7D74459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650" y="2324100"/>
            <a:ext cx="458787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Object 25">
            <a:extLst>
              <a:ext uri="{FF2B5EF4-FFF2-40B4-BE49-F238E27FC236}">
                <a16:creationId xmlns:a16="http://schemas.microsoft.com/office/drawing/2014/main" id="{5C6A9D64-B8B0-0AB0-BFDF-8C8495344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5064125"/>
            <a:ext cx="19288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62" name="Object 26">
            <a:extLst>
              <a:ext uri="{FF2B5EF4-FFF2-40B4-BE49-F238E27FC236}">
                <a16:creationId xmlns:a16="http://schemas.microsoft.com/office/drawing/2014/main" id="{5B7DCEF1-9144-7964-432B-F6336444E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6113463"/>
            <a:ext cx="396398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Object 27">
            <a:extLst>
              <a:ext uri="{FF2B5EF4-FFF2-40B4-BE49-F238E27FC236}">
                <a16:creationId xmlns:a16="http://schemas.microsoft.com/office/drawing/2014/main" id="{FC57D5BE-637D-6343-3FE1-6E95DA34D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5" y="4910138"/>
            <a:ext cx="219233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67" name="Object 31">
            <a:extLst>
              <a:ext uri="{FF2B5EF4-FFF2-40B4-BE49-F238E27FC236}">
                <a16:creationId xmlns:a16="http://schemas.microsoft.com/office/drawing/2014/main" id="{1D89A439-77C6-FDFF-F667-A21BFC353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163" y="5116513"/>
            <a:ext cx="44148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68" name="Text Box 32">
            <a:extLst>
              <a:ext uri="{FF2B5EF4-FFF2-40B4-BE49-F238E27FC236}">
                <a16:creationId xmlns:a16="http://schemas.microsoft.com/office/drawing/2014/main" id="{B7AB3411-19D6-7EE4-2CCE-0794105838C9}"/>
              </a:ext>
            </a:extLst>
          </p:cNvPr>
          <p:cNvSpPr txBox="1">
            <a:spLocks noChangeArrowheads="1"/>
          </p:cNvSpPr>
          <p:nvPr/>
        </p:nvSpPr>
        <p:spPr bwMode="auto">
          <a:xfrm>
            <a:off x="1765300" y="5507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1</a:t>
            </a:r>
          </a:p>
        </p:txBody>
      </p:sp>
      <p:sp>
        <p:nvSpPr>
          <p:cNvPr id="167969" name="Text Box 33">
            <a:extLst>
              <a:ext uri="{FF2B5EF4-FFF2-40B4-BE49-F238E27FC236}">
                <a16:creationId xmlns:a16="http://schemas.microsoft.com/office/drawing/2014/main" id="{959619CD-266C-10D8-5505-003FBD38C586}"/>
              </a:ext>
            </a:extLst>
          </p:cNvPr>
          <p:cNvSpPr txBox="1">
            <a:spLocks noChangeArrowheads="1"/>
          </p:cNvSpPr>
          <p:nvPr/>
        </p:nvSpPr>
        <p:spPr bwMode="auto">
          <a:xfrm>
            <a:off x="1631950" y="49736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2</a:t>
            </a:r>
          </a:p>
        </p:txBody>
      </p:sp>
      <p:sp>
        <p:nvSpPr>
          <p:cNvPr id="167970" name="Text Box 34">
            <a:extLst>
              <a:ext uri="{FF2B5EF4-FFF2-40B4-BE49-F238E27FC236}">
                <a16:creationId xmlns:a16="http://schemas.microsoft.com/office/drawing/2014/main" id="{708E604E-B87E-375D-6C42-4C86AE31D31F}"/>
              </a:ext>
            </a:extLst>
          </p:cNvPr>
          <p:cNvSpPr txBox="1">
            <a:spLocks noChangeArrowheads="1"/>
          </p:cNvSpPr>
          <p:nvPr/>
        </p:nvSpPr>
        <p:spPr bwMode="auto">
          <a:xfrm>
            <a:off x="4498975" y="53355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1</a:t>
            </a:r>
          </a:p>
        </p:txBody>
      </p:sp>
      <p:sp>
        <p:nvSpPr>
          <p:cNvPr id="167971" name="Text Box 35">
            <a:extLst>
              <a:ext uri="{FF2B5EF4-FFF2-40B4-BE49-F238E27FC236}">
                <a16:creationId xmlns:a16="http://schemas.microsoft.com/office/drawing/2014/main" id="{22A1F482-3C96-C45A-6A1B-EB331F0CE952}"/>
              </a:ext>
            </a:extLst>
          </p:cNvPr>
          <p:cNvSpPr txBox="1">
            <a:spLocks noChangeArrowheads="1"/>
          </p:cNvSpPr>
          <p:nvPr/>
        </p:nvSpPr>
        <p:spPr bwMode="auto">
          <a:xfrm>
            <a:off x="4279900" y="53927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2</a:t>
            </a:r>
          </a:p>
        </p:txBody>
      </p:sp>
      <p:sp>
        <p:nvSpPr>
          <p:cNvPr id="167972" name="Text Box 36">
            <a:extLst>
              <a:ext uri="{FF2B5EF4-FFF2-40B4-BE49-F238E27FC236}">
                <a16:creationId xmlns:a16="http://schemas.microsoft.com/office/drawing/2014/main" id="{42D970D2-612C-237D-0176-5CAEB3D0A0DA}"/>
              </a:ext>
            </a:extLst>
          </p:cNvPr>
          <p:cNvSpPr txBox="1">
            <a:spLocks noChangeArrowheads="1"/>
          </p:cNvSpPr>
          <p:nvPr/>
        </p:nvSpPr>
        <p:spPr bwMode="auto">
          <a:xfrm>
            <a:off x="3956050" y="49069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990033"/>
                </a:solidFill>
                <a:latin typeface="Arial" panose="020B0604020202020204" pitchFamily="34" charset="0"/>
              </a:rPr>
              <a:t>4</a:t>
            </a:r>
          </a:p>
        </p:txBody>
      </p:sp>
      <mc:AlternateContent xmlns:mc="http://schemas.openxmlformats.org/markup-compatibility/2006" xmlns:p14="http://schemas.microsoft.com/office/powerpoint/2010/main">
        <mc:Choice Requires="p14">
          <p:contentPart p14:bwMode="auto" r:id="rId7">
            <p14:nvContentPartPr>
              <p14:cNvPr id="12290" name="Ink 2">
                <a:extLst>
                  <a:ext uri="{FF2B5EF4-FFF2-40B4-BE49-F238E27FC236}">
                    <a16:creationId xmlns:a16="http://schemas.microsoft.com/office/drawing/2014/main" id="{85ABA2DA-356C-43B7-61D1-83092962F5E4}"/>
                  </a:ext>
                </a:extLst>
              </p14:cNvPr>
              <p14:cNvContentPartPr>
                <a14:cpLocks xmlns:a14="http://schemas.microsoft.com/office/drawing/2010/main" noRot="1" noChangeAspect="1" noEditPoints="1" noChangeArrowheads="1" noChangeShapeType="1"/>
              </p14:cNvContentPartPr>
              <p14:nvPr/>
            </p14:nvContentPartPr>
            <p14:xfrm>
              <a:off x="6407150" y="5418138"/>
              <a:ext cx="722313" cy="373062"/>
            </p14:xfrm>
          </p:contentPart>
        </mc:Choice>
        <mc:Fallback xmlns="">
          <p:pic>
            <p:nvPicPr>
              <p:cNvPr id="12290" name="Ink 2">
                <a:extLst>
                  <a:ext uri="{FF2B5EF4-FFF2-40B4-BE49-F238E27FC236}">
                    <a16:creationId xmlns:a16="http://schemas.microsoft.com/office/drawing/2014/main" id="{85ABA2DA-356C-43B7-61D1-83092962F5E4}"/>
                  </a:ext>
                </a:extLst>
              </p:cNvPr>
              <p:cNvPicPr>
                <a:picLocks noRot="1" noChangeAspect="1" noEditPoints="1" noChangeArrowheads="1" noChangeShapeType="1"/>
              </p:cNvPicPr>
              <p:nvPr/>
            </p:nvPicPr>
            <p:blipFill>
              <a:blip r:embed="rId8"/>
              <a:stretch>
                <a:fillRect/>
              </a:stretch>
            </p:blipFill>
            <p:spPr>
              <a:xfrm>
                <a:off x="6397788" y="5408811"/>
                <a:ext cx="741037" cy="39171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291" name="Ink 3">
                <a:extLst>
                  <a:ext uri="{FF2B5EF4-FFF2-40B4-BE49-F238E27FC236}">
                    <a16:creationId xmlns:a16="http://schemas.microsoft.com/office/drawing/2014/main" id="{791635DB-4C5E-84B2-8C58-8C2901BFE73C}"/>
                  </a:ext>
                </a:extLst>
              </p14:cNvPr>
              <p14:cNvContentPartPr>
                <a14:cpLocks xmlns:a14="http://schemas.microsoft.com/office/drawing/2010/main" noRot="1" noChangeAspect="1" noEditPoints="1" noChangeArrowheads="1" noChangeShapeType="1"/>
              </p14:cNvContentPartPr>
              <p14:nvPr/>
            </p14:nvContentPartPr>
            <p14:xfrm>
              <a:off x="4887913" y="5862638"/>
              <a:ext cx="3081337" cy="438150"/>
            </p14:xfrm>
          </p:contentPart>
        </mc:Choice>
        <mc:Fallback xmlns="">
          <p:pic>
            <p:nvPicPr>
              <p:cNvPr id="12291" name="Ink 3">
                <a:extLst>
                  <a:ext uri="{FF2B5EF4-FFF2-40B4-BE49-F238E27FC236}">
                    <a16:creationId xmlns:a16="http://schemas.microsoft.com/office/drawing/2014/main" id="{791635DB-4C5E-84B2-8C58-8C2901BFE73C}"/>
                  </a:ext>
                </a:extLst>
              </p:cNvPr>
              <p:cNvPicPr>
                <a:picLocks noRot="1" noChangeAspect="1" noEditPoints="1" noChangeArrowheads="1" noChangeShapeType="1"/>
              </p:cNvPicPr>
              <p:nvPr/>
            </p:nvPicPr>
            <p:blipFill>
              <a:blip r:embed="rId10"/>
              <a:stretch>
                <a:fillRect/>
              </a:stretch>
            </p:blipFill>
            <p:spPr>
              <a:xfrm>
                <a:off x="4878553" y="5853277"/>
                <a:ext cx="3100058" cy="45687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292" name="Ink 4">
                <a:extLst>
                  <a:ext uri="{FF2B5EF4-FFF2-40B4-BE49-F238E27FC236}">
                    <a16:creationId xmlns:a16="http://schemas.microsoft.com/office/drawing/2014/main" id="{7AA51D41-1103-1435-8C7D-8DB16F236AAD}"/>
                  </a:ext>
                </a:extLst>
              </p14:cNvPr>
              <p14:cNvContentPartPr>
                <a14:cpLocks xmlns:a14="http://schemas.microsoft.com/office/drawing/2010/main" noRot="1" noChangeAspect="1" noEditPoints="1" noChangeArrowheads="1" noChangeShapeType="1"/>
              </p14:cNvContentPartPr>
              <p14:nvPr/>
            </p14:nvContentPartPr>
            <p14:xfrm>
              <a:off x="8091488" y="5838825"/>
              <a:ext cx="566737" cy="296863"/>
            </p14:xfrm>
          </p:contentPart>
        </mc:Choice>
        <mc:Fallback xmlns="">
          <p:pic>
            <p:nvPicPr>
              <p:cNvPr id="12292" name="Ink 4">
                <a:extLst>
                  <a:ext uri="{FF2B5EF4-FFF2-40B4-BE49-F238E27FC236}">
                    <a16:creationId xmlns:a16="http://schemas.microsoft.com/office/drawing/2014/main" id="{7AA51D41-1103-1435-8C7D-8DB16F236AAD}"/>
                  </a:ext>
                </a:extLst>
              </p:cNvPr>
              <p:cNvPicPr>
                <a:picLocks noRot="1" noChangeAspect="1" noEditPoints="1" noChangeArrowheads="1" noChangeShapeType="1"/>
              </p:cNvPicPr>
              <p:nvPr/>
            </p:nvPicPr>
            <p:blipFill>
              <a:blip r:embed="rId12"/>
              <a:stretch>
                <a:fillRect/>
              </a:stretch>
            </p:blipFill>
            <p:spPr>
              <a:xfrm>
                <a:off x="8082150" y="5829503"/>
                <a:ext cx="585413" cy="31550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293" name="Ink 5">
                <a:extLst>
                  <a:ext uri="{FF2B5EF4-FFF2-40B4-BE49-F238E27FC236}">
                    <a16:creationId xmlns:a16="http://schemas.microsoft.com/office/drawing/2014/main" id="{8A824D1D-57F6-F185-F849-A2A46B94D622}"/>
                  </a:ext>
                </a:extLst>
              </p14:cNvPr>
              <p14:cNvContentPartPr>
                <a14:cpLocks xmlns:a14="http://schemas.microsoft.com/office/drawing/2010/main" noRot="1" noChangeAspect="1" noEditPoints="1" noChangeArrowheads="1" noChangeShapeType="1"/>
              </p14:cNvContentPartPr>
              <p14:nvPr/>
            </p14:nvContentPartPr>
            <p14:xfrm>
              <a:off x="5494338" y="6416675"/>
              <a:ext cx="168275" cy="128588"/>
            </p14:xfrm>
          </p:contentPart>
        </mc:Choice>
        <mc:Fallback xmlns="">
          <p:pic>
            <p:nvPicPr>
              <p:cNvPr id="12293" name="Ink 5">
                <a:extLst>
                  <a:ext uri="{FF2B5EF4-FFF2-40B4-BE49-F238E27FC236}">
                    <a16:creationId xmlns:a16="http://schemas.microsoft.com/office/drawing/2014/main" id="{8A824D1D-57F6-F185-F849-A2A46B94D622}"/>
                  </a:ext>
                </a:extLst>
              </p:cNvPr>
              <p:cNvPicPr>
                <a:picLocks noRot="1" noChangeAspect="1" noEditPoints="1" noChangeArrowheads="1" noChangeShapeType="1"/>
              </p:cNvPicPr>
              <p:nvPr/>
            </p:nvPicPr>
            <p:blipFill>
              <a:blip r:embed="rId14"/>
              <a:stretch>
                <a:fillRect/>
              </a:stretch>
            </p:blipFill>
            <p:spPr>
              <a:xfrm>
                <a:off x="5485409" y="6407336"/>
                <a:ext cx="186133" cy="1472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294" name="Ink 6">
                <a:extLst>
                  <a:ext uri="{FF2B5EF4-FFF2-40B4-BE49-F238E27FC236}">
                    <a16:creationId xmlns:a16="http://schemas.microsoft.com/office/drawing/2014/main" id="{D593B39B-CF22-269A-636C-923BE8B10796}"/>
                  </a:ext>
                </a:extLst>
              </p14:cNvPr>
              <p14:cNvContentPartPr>
                <a14:cpLocks xmlns:a14="http://schemas.microsoft.com/office/drawing/2010/main" noRot="1" noChangeAspect="1" noEditPoints="1" noChangeArrowheads="1" noChangeShapeType="1"/>
              </p14:cNvContentPartPr>
              <p14:nvPr/>
            </p14:nvContentPartPr>
            <p14:xfrm>
              <a:off x="5505450" y="6472238"/>
              <a:ext cx="22225" cy="261937"/>
            </p14:xfrm>
          </p:contentPart>
        </mc:Choice>
        <mc:Fallback xmlns="">
          <p:pic>
            <p:nvPicPr>
              <p:cNvPr id="12294" name="Ink 6">
                <a:extLst>
                  <a:ext uri="{FF2B5EF4-FFF2-40B4-BE49-F238E27FC236}">
                    <a16:creationId xmlns:a16="http://schemas.microsoft.com/office/drawing/2014/main" id="{D593B39B-CF22-269A-636C-923BE8B10796}"/>
                  </a:ext>
                </a:extLst>
              </p:cNvPr>
              <p:cNvPicPr>
                <a:picLocks noRot="1" noChangeAspect="1" noEditPoints="1" noChangeArrowheads="1" noChangeShapeType="1"/>
              </p:cNvPicPr>
              <p:nvPr/>
            </p:nvPicPr>
            <p:blipFill>
              <a:blip r:embed="rId16"/>
              <a:stretch>
                <a:fillRect/>
              </a:stretch>
            </p:blipFill>
            <p:spPr>
              <a:xfrm>
                <a:off x="5497075" y="6462883"/>
                <a:ext cx="38974" cy="28064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295" name="Ink 7">
                <a:extLst>
                  <a:ext uri="{FF2B5EF4-FFF2-40B4-BE49-F238E27FC236}">
                    <a16:creationId xmlns:a16="http://schemas.microsoft.com/office/drawing/2014/main" id="{2B104A4D-65E1-8997-06F8-7C9DCC3C2FF4}"/>
                  </a:ext>
                </a:extLst>
              </p14:cNvPr>
              <p14:cNvContentPartPr>
                <a14:cpLocks xmlns:a14="http://schemas.microsoft.com/office/drawing/2010/main" noRot="1" noChangeAspect="1" noEditPoints="1" noChangeArrowheads="1" noChangeShapeType="1"/>
              </p14:cNvContentPartPr>
              <p14:nvPr/>
            </p14:nvContentPartPr>
            <p14:xfrm>
              <a:off x="5745163" y="6330950"/>
              <a:ext cx="935037" cy="341313"/>
            </p14:xfrm>
          </p:contentPart>
        </mc:Choice>
        <mc:Fallback xmlns="">
          <p:pic>
            <p:nvPicPr>
              <p:cNvPr id="12295" name="Ink 7">
                <a:extLst>
                  <a:ext uri="{FF2B5EF4-FFF2-40B4-BE49-F238E27FC236}">
                    <a16:creationId xmlns:a16="http://schemas.microsoft.com/office/drawing/2014/main" id="{2B104A4D-65E1-8997-06F8-7C9DCC3C2FF4}"/>
                  </a:ext>
                </a:extLst>
              </p:cNvPr>
              <p:cNvPicPr>
                <a:picLocks noRot="1" noChangeAspect="1" noEditPoints="1" noChangeArrowheads="1" noChangeShapeType="1"/>
              </p:cNvPicPr>
              <p:nvPr/>
            </p:nvPicPr>
            <p:blipFill>
              <a:blip r:embed="rId18"/>
              <a:stretch>
                <a:fillRect/>
              </a:stretch>
            </p:blipFill>
            <p:spPr>
              <a:xfrm>
                <a:off x="5735802" y="6321687"/>
                <a:ext cx="953759" cy="3598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296" name="Ink 8">
                <a:extLst>
                  <a:ext uri="{FF2B5EF4-FFF2-40B4-BE49-F238E27FC236}">
                    <a16:creationId xmlns:a16="http://schemas.microsoft.com/office/drawing/2014/main" id="{356007A9-6E20-B2D2-A03E-9055710838EF}"/>
                  </a:ext>
                </a:extLst>
              </p14:cNvPr>
              <p14:cNvContentPartPr>
                <a14:cpLocks xmlns:a14="http://schemas.microsoft.com/office/drawing/2010/main" noRot="1" noChangeAspect="1" noEditPoints="1" noChangeArrowheads="1" noChangeShapeType="1"/>
              </p14:cNvContentPartPr>
              <p14:nvPr/>
            </p14:nvContentPartPr>
            <p14:xfrm>
              <a:off x="6846888" y="6299200"/>
              <a:ext cx="2087562" cy="395288"/>
            </p14:xfrm>
          </p:contentPart>
        </mc:Choice>
        <mc:Fallback xmlns="">
          <p:pic>
            <p:nvPicPr>
              <p:cNvPr id="12296" name="Ink 8">
                <a:extLst>
                  <a:ext uri="{FF2B5EF4-FFF2-40B4-BE49-F238E27FC236}">
                    <a16:creationId xmlns:a16="http://schemas.microsoft.com/office/drawing/2014/main" id="{356007A9-6E20-B2D2-A03E-9055710838EF}"/>
                  </a:ext>
                </a:extLst>
              </p:cNvPr>
              <p:cNvPicPr>
                <a:picLocks noRot="1" noChangeAspect="1" noEditPoints="1" noChangeArrowheads="1" noChangeShapeType="1"/>
              </p:cNvPicPr>
              <p:nvPr/>
            </p:nvPicPr>
            <p:blipFill>
              <a:blip r:embed="rId20"/>
              <a:stretch>
                <a:fillRect/>
              </a:stretch>
            </p:blipFill>
            <p:spPr>
              <a:xfrm>
                <a:off x="6837532" y="6289848"/>
                <a:ext cx="2106275" cy="41399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297" name="Ink 9">
                <a:extLst>
                  <a:ext uri="{FF2B5EF4-FFF2-40B4-BE49-F238E27FC236}">
                    <a16:creationId xmlns:a16="http://schemas.microsoft.com/office/drawing/2014/main" id="{67EEDB13-6C55-049E-4B99-23A226A9566B}"/>
                  </a:ext>
                </a:extLst>
              </p14:cNvPr>
              <p14:cNvContentPartPr>
                <a14:cpLocks xmlns:a14="http://schemas.microsoft.com/office/drawing/2010/main" noRot="1" noChangeAspect="1" noEditPoints="1" noChangeArrowheads="1" noChangeShapeType="1"/>
              </p14:cNvContentPartPr>
              <p14:nvPr/>
            </p14:nvContentPartPr>
            <p14:xfrm>
              <a:off x="3762375" y="5243513"/>
              <a:ext cx="228600" cy="212725"/>
            </p14:xfrm>
          </p:contentPart>
        </mc:Choice>
        <mc:Fallback xmlns="">
          <p:pic>
            <p:nvPicPr>
              <p:cNvPr id="12297" name="Ink 9">
                <a:extLst>
                  <a:ext uri="{FF2B5EF4-FFF2-40B4-BE49-F238E27FC236}">
                    <a16:creationId xmlns:a16="http://schemas.microsoft.com/office/drawing/2014/main" id="{67EEDB13-6C55-049E-4B99-23A226A9566B}"/>
                  </a:ext>
                </a:extLst>
              </p:cNvPr>
              <p:cNvPicPr>
                <a:picLocks noRot="1" noChangeAspect="1" noEditPoints="1" noChangeArrowheads="1" noChangeShapeType="1"/>
              </p:cNvPicPr>
              <p:nvPr/>
            </p:nvPicPr>
            <p:blipFill>
              <a:blip r:embed="rId22"/>
              <a:stretch>
                <a:fillRect/>
              </a:stretch>
            </p:blipFill>
            <p:spPr>
              <a:xfrm>
                <a:off x="3753103" y="5234202"/>
                <a:ext cx="247145" cy="23134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298" name="Ink 10">
                <a:extLst>
                  <a:ext uri="{FF2B5EF4-FFF2-40B4-BE49-F238E27FC236}">
                    <a16:creationId xmlns:a16="http://schemas.microsoft.com/office/drawing/2014/main" id="{358CAF8F-005B-E593-A363-45A6BC0C941B}"/>
                  </a:ext>
                </a:extLst>
              </p14:cNvPr>
              <p14:cNvContentPartPr>
                <a14:cpLocks xmlns:a14="http://schemas.microsoft.com/office/drawing/2010/main" noRot="1" noChangeAspect="1" noEditPoints="1" noChangeArrowheads="1" noChangeShapeType="1"/>
              </p14:cNvContentPartPr>
              <p14:nvPr/>
            </p14:nvContentPartPr>
            <p14:xfrm>
              <a:off x="4041775" y="5784850"/>
              <a:ext cx="309563" cy="184150"/>
            </p14:xfrm>
          </p:contentPart>
        </mc:Choice>
        <mc:Fallback xmlns="">
          <p:pic>
            <p:nvPicPr>
              <p:cNvPr id="12298" name="Ink 10">
                <a:extLst>
                  <a:ext uri="{FF2B5EF4-FFF2-40B4-BE49-F238E27FC236}">
                    <a16:creationId xmlns:a16="http://schemas.microsoft.com/office/drawing/2014/main" id="{358CAF8F-005B-E593-A363-45A6BC0C941B}"/>
                  </a:ext>
                </a:extLst>
              </p:cNvPr>
              <p:cNvPicPr>
                <a:picLocks noRot="1" noChangeAspect="1" noEditPoints="1" noChangeArrowheads="1" noChangeShapeType="1"/>
              </p:cNvPicPr>
              <p:nvPr/>
            </p:nvPicPr>
            <p:blipFill>
              <a:blip r:embed="rId24"/>
              <a:stretch>
                <a:fillRect/>
              </a:stretch>
            </p:blipFill>
            <p:spPr>
              <a:xfrm>
                <a:off x="4032427" y="5775425"/>
                <a:ext cx="328259" cy="20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299" name="Ink 11">
                <a:extLst>
                  <a:ext uri="{FF2B5EF4-FFF2-40B4-BE49-F238E27FC236}">
                    <a16:creationId xmlns:a16="http://schemas.microsoft.com/office/drawing/2014/main" id="{A8C1CA0C-3014-1713-6F21-CEB1CA1CCF2E}"/>
                  </a:ext>
                </a:extLst>
              </p14:cNvPr>
              <p14:cNvContentPartPr>
                <a14:cpLocks xmlns:a14="http://schemas.microsoft.com/office/drawing/2010/main" noRot="1" noChangeAspect="1" noEditPoints="1" noChangeArrowheads="1" noChangeShapeType="1"/>
              </p14:cNvContentPartPr>
              <p14:nvPr/>
            </p14:nvContentPartPr>
            <p14:xfrm>
              <a:off x="4665663" y="5694363"/>
              <a:ext cx="315912" cy="190500"/>
            </p14:xfrm>
          </p:contentPart>
        </mc:Choice>
        <mc:Fallback xmlns="">
          <p:pic>
            <p:nvPicPr>
              <p:cNvPr id="12299" name="Ink 11">
                <a:extLst>
                  <a:ext uri="{FF2B5EF4-FFF2-40B4-BE49-F238E27FC236}">
                    <a16:creationId xmlns:a16="http://schemas.microsoft.com/office/drawing/2014/main" id="{A8C1CA0C-3014-1713-6F21-CEB1CA1CCF2E}"/>
                  </a:ext>
                </a:extLst>
              </p:cNvPr>
              <p:cNvPicPr>
                <a:picLocks noRot="1" noChangeAspect="1" noEditPoints="1" noChangeArrowheads="1" noChangeShapeType="1"/>
              </p:cNvPicPr>
              <p:nvPr/>
            </p:nvPicPr>
            <p:blipFill>
              <a:blip r:embed="rId26"/>
              <a:stretch>
                <a:fillRect/>
              </a:stretch>
            </p:blipFill>
            <p:spPr>
              <a:xfrm>
                <a:off x="4656329" y="5685208"/>
                <a:ext cx="334580" cy="208811"/>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79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96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79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797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797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79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7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8" grpId="0"/>
      <p:bldP spid="167969" grpId="0"/>
      <p:bldP spid="167970" grpId="0"/>
      <p:bldP spid="167971" grpId="0"/>
      <p:bldP spid="1679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F587B83E-DEBC-562A-1971-69606E9C4698}"/>
              </a:ext>
            </a:extLst>
          </p:cNvPr>
          <p:cNvSpPr>
            <a:spLocks noGrp="1" noChangeArrowheads="1"/>
          </p:cNvSpPr>
          <p:nvPr>
            <p:ph type="title"/>
          </p:nvPr>
        </p:nvSpPr>
        <p:spPr>
          <a:xfrm>
            <a:off x="457200" y="215900"/>
            <a:ext cx="8229600" cy="781050"/>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Monosubstituted Cycloalkanes Examples</a:t>
            </a:r>
          </a:p>
        </p:txBody>
      </p:sp>
      <p:pic>
        <p:nvPicPr>
          <p:cNvPr id="56323" name="Content Placeholder 5" descr="Three cyclic structures, which have a single substituent, are shown. These are methylcyclopentane, ethylcyclohexane, and 1-cyclobutylpentane.">
            <a:extLst>
              <a:ext uri="{FF2B5EF4-FFF2-40B4-BE49-F238E27FC236}">
                <a16:creationId xmlns:a16="http://schemas.microsoft.com/office/drawing/2014/main" id="{2578A32C-8406-BFDB-574F-D5A03C1DB6C6}"/>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468438"/>
            <a:ext cx="8229600" cy="1981200"/>
          </a:xfrm>
        </p:spPr>
      </p:pic>
      <p:sp>
        <p:nvSpPr>
          <p:cNvPr id="56324" name="Content Placeholder 3">
            <a:extLst>
              <a:ext uri="{FF2B5EF4-FFF2-40B4-BE49-F238E27FC236}">
                <a16:creationId xmlns:a16="http://schemas.microsoft.com/office/drawing/2014/main" id="{D5AD77DE-A6AD-1EF8-D4AF-CEA5A04B59C8}"/>
              </a:ext>
            </a:extLst>
          </p:cNvPr>
          <p:cNvSpPr>
            <a:spLocks noGrp="1" noChangeArrowheads="1"/>
          </p:cNvSpPr>
          <p:nvPr>
            <p:ph sz="quarter" idx="14"/>
          </p:nvPr>
        </p:nvSpPr>
        <p:spPr>
          <a:xfrm>
            <a:off x="457200" y="4146550"/>
            <a:ext cx="8229600" cy="695325"/>
          </a:xfrm>
        </p:spPr>
        <p:txBody>
          <a:bodyPr/>
          <a:lstStyle/>
          <a:p>
            <a:pPr marL="101600" indent="0" algn="ctr">
              <a:buFontTx/>
              <a:buNone/>
            </a:pPr>
            <a:r>
              <a:rPr lang="en-US" altLang="en-US" sz="2400"/>
              <a:t>A number is </a:t>
            </a:r>
            <a:r>
              <a:rPr lang="en-US" altLang="en-US" sz="2400">
                <a:solidFill>
                  <a:schemeClr val="tx2"/>
                </a:solidFill>
              </a:rPr>
              <a:t>not</a:t>
            </a:r>
            <a:r>
              <a:rPr lang="en-US" altLang="en-US" sz="2400"/>
              <a:t> needed.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F2FC4D98-0E14-1FBB-5D54-30A303108830}"/>
              </a:ext>
            </a:extLst>
          </p:cNvPr>
          <p:cNvSpPr>
            <a:spLocks noGrp="1" noChangeArrowheads="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Disubstituted Cycloalkanes Examples</a:t>
            </a:r>
          </a:p>
        </p:txBody>
      </p:sp>
      <p:pic>
        <p:nvPicPr>
          <p:cNvPr id="57347" name="Content Placeholder 5" descr="Three cyclic structures, each containing two substituents, are shown. Long description in Notes Pane, press F6.">
            <a:extLst>
              <a:ext uri="{FF2B5EF4-FFF2-40B4-BE49-F238E27FC236}">
                <a16:creationId xmlns:a16="http://schemas.microsoft.com/office/drawing/2014/main" id="{39D67F7A-CD73-1819-DF04-02B9A7F90F9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939925"/>
            <a:ext cx="8229600" cy="1152525"/>
          </a:xfrm>
        </p:spPr>
      </p:pic>
      <p:sp>
        <p:nvSpPr>
          <p:cNvPr id="57348" name="Content Placeholder 3">
            <a:extLst>
              <a:ext uri="{FF2B5EF4-FFF2-40B4-BE49-F238E27FC236}">
                <a16:creationId xmlns:a16="http://schemas.microsoft.com/office/drawing/2014/main" id="{1D5AF03E-6773-D1C3-FCDD-3BD08F9A67B4}"/>
              </a:ext>
            </a:extLst>
          </p:cNvPr>
          <p:cNvSpPr>
            <a:spLocks noGrp="1" noChangeArrowheads="1"/>
          </p:cNvSpPr>
          <p:nvPr>
            <p:ph sz="quarter" idx="14"/>
          </p:nvPr>
        </p:nvSpPr>
        <p:spPr>
          <a:xfrm>
            <a:off x="1458913" y="3765550"/>
            <a:ext cx="6465887" cy="2105025"/>
          </a:xfrm>
        </p:spPr>
        <p:txBody>
          <a:bodyPr/>
          <a:lstStyle/>
          <a:p>
            <a:pPr marL="101600" indent="0" algn="ctr">
              <a:buFontTx/>
              <a:buNone/>
            </a:pPr>
            <a:r>
              <a:rPr lang="en-US" altLang="en-US" sz="2400"/>
              <a:t>Substituents are stated in </a:t>
            </a:r>
            <a:r>
              <a:rPr lang="en-US" altLang="en-US" sz="2400">
                <a:solidFill>
                  <a:schemeClr val="tx2"/>
                </a:solidFill>
              </a:rPr>
              <a:t>alphabetical</a:t>
            </a:r>
            <a:r>
              <a:rPr lang="en-US" altLang="en-US" sz="2400"/>
              <a:t> order. </a:t>
            </a:r>
            <a:r>
              <a:rPr lang="en-US" altLang="en-US" sz="2400">
                <a:solidFill>
                  <a:schemeClr val="tx2"/>
                </a:solidFill>
              </a:rPr>
              <a:t>#1</a:t>
            </a:r>
            <a:r>
              <a:rPr lang="en-US" altLang="en-US" sz="2400"/>
              <a:t> goes to the </a:t>
            </a:r>
            <a:r>
              <a:rPr lang="en-US" altLang="en-US" sz="2400">
                <a:solidFill>
                  <a:schemeClr val="tx2"/>
                </a:solidFill>
              </a:rPr>
              <a:t>first-listed</a:t>
            </a:r>
            <a:r>
              <a:rPr lang="en-US" altLang="en-US" sz="2400"/>
              <a:t> substituent.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DAEBAE7-92DB-1E6C-027D-1FE1A6165515}"/>
              </a:ext>
            </a:extLst>
          </p:cNvPr>
          <p:cNvSpPr>
            <a:spLocks noGrp="1" noChangeArrowheads="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Multi-Substituted Cycloalkanes_Two Substituents with the Same Low Number</a:t>
            </a:r>
          </a:p>
        </p:txBody>
      </p:sp>
      <p:pic>
        <p:nvPicPr>
          <p:cNvPr id="59395" name="Content Placeholder 5" descr="Structures of two cycloalkanes with the correct and incorrect names are shown. Long description in Notes Pane, press F6. ">
            <a:extLst>
              <a:ext uri="{FF2B5EF4-FFF2-40B4-BE49-F238E27FC236}">
                <a16:creationId xmlns:a16="http://schemas.microsoft.com/office/drawing/2014/main" id="{589F51CE-DF79-85DA-0926-52D1048967B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1165225" y="1577975"/>
            <a:ext cx="7005638" cy="2884488"/>
          </a:xfrm>
        </p:spPr>
      </p:pic>
      <p:sp>
        <p:nvSpPr>
          <p:cNvPr id="59396" name="Content Placeholder 3">
            <a:extLst>
              <a:ext uri="{FF2B5EF4-FFF2-40B4-BE49-F238E27FC236}">
                <a16:creationId xmlns:a16="http://schemas.microsoft.com/office/drawing/2014/main" id="{B74314BB-4BF7-CA73-1D92-CC786F633BA6}"/>
              </a:ext>
            </a:extLst>
          </p:cNvPr>
          <p:cNvSpPr>
            <a:spLocks noGrp="1" noChangeArrowheads="1"/>
          </p:cNvSpPr>
          <p:nvPr>
            <p:ph sz="quarter" idx="14"/>
          </p:nvPr>
        </p:nvSpPr>
        <p:spPr>
          <a:xfrm>
            <a:off x="457200" y="5068888"/>
            <a:ext cx="8229600" cy="1008062"/>
          </a:xfrm>
        </p:spPr>
        <p:txBody>
          <a:bodyPr/>
          <a:lstStyle/>
          <a:p>
            <a:pPr marL="101600" indent="0" algn="ctr">
              <a:buFontTx/>
              <a:buNone/>
            </a:pPr>
            <a:r>
              <a:rPr lang="en-US" altLang="en-US" sz="2400"/>
              <a:t>If more than one name has the </a:t>
            </a:r>
            <a:r>
              <a:rPr lang="en-US" altLang="en-US" sz="2400">
                <a:solidFill>
                  <a:schemeClr val="tx2"/>
                </a:solidFill>
              </a:rPr>
              <a:t>same low number</a:t>
            </a:r>
            <a:r>
              <a:rPr lang="en-US" altLang="en-US" sz="2400"/>
              <a:t>, choose the name with the </a:t>
            </a:r>
            <a:r>
              <a:rPr lang="en-US" altLang="en-US" sz="2400">
                <a:solidFill>
                  <a:schemeClr val="tx2"/>
                </a:solidFill>
              </a:rPr>
              <a:t>next lowest number</a:t>
            </a:r>
            <a:r>
              <a:rPr lang="en-US" altLang="en-US" sz="240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Slide Number Placeholder 1">
            <a:extLst>
              <a:ext uri="{FF2B5EF4-FFF2-40B4-BE49-F238E27FC236}">
                <a16:creationId xmlns:a16="http://schemas.microsoft.com/office/drawing/2014/main" id="{8E24F949-91D2-A084-9BE7-7A330B11F5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14E8C6E-DE07-41D7-AFFC-89539C2DE525}" type="slidenum">
              <a:rPr lang="en-US" altLang="en-US" sz="1400" smtClean="0"/>
              <a:pPr>
                <a:spcBef>
                  <a:spcPct val="0"/>
                </a:spcBef>
                <a:buFontTx/>
                <a:buNone/>
              </a:pPr>
              <a:t>25</a:t>
            </a:fld>
            <a:endParaRPr lang="en-US" altLang="en-US" sz="1400"/>
          </a:p>
        </p:txBody>
      </p:sp>
      <p:sp>
        <p:nvSpPr>
          <p:cNvPr id="61443" name="Rectangle 2">
            <a:extLst>
              <a:ext uri="{FF2B5EF4-FFF2-40B4-BE49-F238E27FC236}">
                <a16:creationId xmlns:a16="http://schemas.microsoft.com/office/drawing/2014/main" id="{989EE003-860F-65EE-D1F9-82309A2C84BB}"/>
              </a:ext>
            </a:extLst>
          </p:cNvPr>
          <p:cNvSpPr>
            <a:spLocks noChangeArrowheads="1"/>
          </p:cNvSpPr>
          <p:nvPr/>
        </p:nvSpPr>
        <p:spPr bwMode="auto">
          <a:xfrm>
            <a:off x="1982788" y="227013"/>
            <a:ext cx="4441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solidFill>
                  <a:srgbClr val="990033"/>
                </a:solidFill>
                <a:latin typeface="Arial" panose="020B0604020202020204" pitchFamily="34" charset="0"/>
              </a:rPr>
              <a:t>Naming Bicyclic Compounds</a:t>
            </a:r>
          </a:p>
        </p:txBody>
      </p:sp>
      <p:graphicFrame>
        <p:nvGraphicFramePr>
          <p:cNvPr id="61444" name="Object 3">
            <a:extLst>
              <a:ext uri="{FF2B5EF4-FFF2-40B4-BE49-F238E27FC236}">
                <a16:creationId xmlns:a16="http://schemas.microsoft.com/office/drawing/2014/main" id="{8F5101CE-9E6A-AAB6-744B-2F082FB488FA}"/>
              </a:ext>
            </a:extLst>
          </p:cNvPr>
          <p:cNvGraphicFramePr>
            <a:graphicFrameLocks noChangeAspect="1"/>
          </p:cNvGraphicFramePr>
          <p:nvPr/>
        </p:nvGraphicFramePr>
        <p:xfrm>
          <a:off x="2892425" y="1316038"/>
          <a:ext cx="2949575" cy="2392362"/>
        </p:xfrm>
        <a:graphic>
          <a:graphicData uri="http://schemas.openxmlformats.org/presentationml/2006/ole">
            <mc:AlternateContent xmlns:mc="http://schemas.openxmlformats.org/markup-compatibility/2006">
              <mc:Choice xmlns:v="urn:schemas-microsoft-com:vml" Requires="v">
                <p:oleObj name="CS ChemDraw Drawing" r:id="rId2" imgW="1327094" imgH="1075717" progId="ChemDraw.Document.6.0">
                  <p:embed/>
                </p:oleObj>
              </mc:Choice>
              <mc:Fallback>
                <p:oleObj name="CS ChemDraw Drawing" r:id="rId2" imgW="1327094" imgH="1075717" progId="ChemDraw.Document.6.0">
                  <p:embed/>
                  <p:pic>
                    <p:nvPicPr>
                      <p:cNvPr id="61444" name="Object 3">
                        <a:extLst>
                          <a:ext uri="{FF2B5EF4-FFF2-40B4-BE49-F238E27FC236}">
                            <a16:creationId xmlns:a16="http://schemas.microsoft.com/office/drawing/2014/main" id="{8F5101CE-9E6A-AAB6-744B-2F082FB48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425" y="1316038"/>
                        <a:ext cx="2949575"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5" name="TextBox 6">
            <a:extLst>
              <a:ext uri="{FF2B5EF4-FFF2-40B4-BE49-F238E27FC236}">
                <a16:creationId xmlns:a16="http://schemas.microsoft.com/office/drawing/2014/main" id="{D6BB450B-3213-7D22-1D4E-26C16CA1BBEC}"/>
              </a:ext>
            </a:extLst>
          </p:cNvPr>
          <p:cNvSpPr txBox="1">
            <a:spLocks noChangeArrowheads="1"/>
          </p:cNvSpPr>
          <p:nvPr/>
        </p:nvSpPr>
        <p:spPr bwMode="auto">
          <a:xfrm>
            <a:off x="584200" y="2235200"/>
            <a:ext cx="229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000" u="none">
                <a:solidFill>
                  <a:schemeClr val="accent2"/>
                </a:solidFill>
                <a:latin typeface="Arial" panose="020B0604020202020204" pitchFamily="34" charset="0"/>
              </a:rPr>
              <a:t>Two carbon bridge</a:t>
            </a:r>
          </a:p>
        </p:txBody>
      </p:sp>
      <p:sp>
        <p:nvSpPr>
          <p:cNvPr id="61446" name="TextBox 7">
            <a:extLst>
              <a:ext uri="{FF2B5EF4-FFF2-40B4-BE49-F238E27FC236}">
                <a16:creationId xmlns:a16="http://schemas.microsoft.com/office/drawing/2014/main" id="{DA7CB2D6-2402-577F-425C-4067A144BC84}"/>
              </a:ext>
            </a:extLst>
          </p:cNvPr>
          <p:cNvSpPr txBox="1">
            <a:spLocks noChangeArrowheads="1"/>
          </p:cNvSpPr>
          <p:nvPr/>
        </p:nvSpPr>
        <p:spPr bwMode="auto">
          <a:xfrm>
            <a:off x="3937000" y="1066800"/>
            <a:ext cx="452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000">
                <a:solidFill>
                  <a:schemeClr val="accent2"/>
                </a:solidFill>
                <a:latin typeface="Arial" panose="020B0604020202020204" pitchFamily="34" charset="0"/>
              </a:rPr>
              <a:t>Bridgehead: </a:t>
            </a:r>
            <a:r>
              <a:rPr lang="en-CA" altLang="en-US" sz="2000" u="none">
                <a:latin typeface="Arial" panose="020B0604020202020204" pitchFamily="34" charset="0"/>
              </a:rPr>
              <a:t>carbon atoms common to</a:t>
            </a:r>
          </a:p>
          <a:p>
            <a:pPr>
              <a:spcBef>
                <a:spcPct val="0"/>
              </a:spcBef>
              <a:buFontTx/>
              <a:buNone/>
            </a:pPr>
            <a:r>
              <a:rPr lang="en-CA" altLang="en-US" sz="2000" u="none">
                <a:latin typeface="Arial" panose="020B0604020202020204" pitchFamily="34" charset="0"/>
              </a:rPr>
              <a:t>                     both rings</a:t>
            </a:r>
          </a:p>
        </p:txBody>
      </p:sp>
      <p:sp>
        <p:nvSpPr>
          <p:cNvPr id="61447" name="TextBox 8">
            <a:extLst>
              <a:ext uri="{FF2B5EF4-FFF2-40B4-BE49-F238E27FC236}">
                <a16:creationId xmlns:a16="http://schemas.microsoft.com/office/drawing/2014/main" id="{174821BF-5FB4-2704-45E8-F8E3D6854118}"/>
              </a:ext>
            </a:extLst>
          </p:cNvPr>
          <p:cNvSpPr txBox="1">
            <a:spLocks noChangeArrowheads="1"/>
          </p:cNvSpPr>
          <p:nvPr/>
        </p:nvSpPr>
        <p:spPr bwMode="auto">
          <a:xfrm>
            <a:off x="3389313" y="3657600"/>
            <a:ext cx="5183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000" u="none">
                <a:solidFill>
                  <a:schemeClr val="accent2"/>
                </a:solidFill>
                <a:latin typeface="Arial" panose="020B0604020202020204" pitchFamily="34" charset="0"/>
              </a:rPr>
              <a:t>One carbon bridge: </a:t>
            </a:r>
            <a:r>
              <a:rPr lang="en-CA" altLang="en-US" sz="2000" u="none">
                <a:latin typeface="Arial" panose="020B0604020202020204" pitchFamily="34" charset="0"/>
              </a:rPr>
              <a:t>carbon atom connecting</a:t>
            </a:r>
          </a:p>
          <a:p>
            <a:pPr>
              <a:spcBef>
                <a:spcPct val="0"/>
              </a:spcBef>
              <a:buFontTx/>
              <a:buNone/>
            </a:pPr>
            <a:r>
              <a:rPr lang="en-CA" altLang="en-US" sz="2000" u="none">
                <a:latin typeface="Arial" panose="020B0604020202020204" pitchFamily="34" charset="0"/>
              </a:rPr>
              <a:t>                                bridgehead atoms</a:t>
            </a:r>
          </a:p>
        </p:txBody>
      </p:sp>
      <p:sp>
        <p:nvSpPr>
          <p:cNvPr id="61448" name="TextBox 9">
            <a:extLst>
              <a:ext uri="{FF2B5EF4-FFF2-40B4-BE49-F238E27FC236}">
                <a16:creationId xmlns:a16="http://schemas.microsoft.com/office/drawing/2014/main" id="{C286ED72-F987-3891-A1BD-85801FDD7F52}"/>
              </a:ext>
            </a:extLst>
          </p:cNvPr>
          <p:cNvSpPr txBox="1">
            <a:spLocks noChangeArrowheads="1"/>
          </p:cNvSpPr>
          <p:nvPr/>
        </p:nvSpPr>
        <p:spPr bwMode="auto">
          <a:xfrm>
            <a:off x="4165600" y="2159000"/>
            <a:ext cx="35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400"/>
              <a:t>=</a:t>
            </a:r>
          </a:p>
        </p:txBody>
      </p:sp>
      <p:sp>
        <p:nvSpPr>
          <p:cNvPr id="61449" name="TextBox 10">
            <a:extLst>
              <a:ext uri="{FF2B5EF4-FFF2-40B4-BE49-F238E27FC236}">
                <a16:creationId xmlns:a16="http://schemas.microsoft.com/office/drawing/2014/main" id="{A70E2351-117A-11BE-8F0D-215451BC8AC5}"/>
              </a:ext>
            </a:extLst>
          </p:cNvPr>
          <p:cNvSpPr txBox="1">
            <a:spLocks noChangeArrowheads="1"/>
          </p:cNvSpPr>
          <p:nvPr/>
        </p:nvSpPr>
        <p:spPr bwMode="auto">
          <a:xfrm>
            <a:off x="0" y="622300"/>
            <a:ext cx="56356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200" b="1">
                <a:solidFill>
                  <a:schemeClr val="accent2"/>
                </a:solidFill>
                <a:latin typeface="Arial" panose="020B0604020202020204" pitchFamily="34" charset="0"/>
              </a:rPr>
              <a:t>Bicycloalkanes</a:t>
            </a:r>
            <a:r>
              <a:rPr lang="en-CA" altLang="en-US" sz="2200">
                <a:latin typeface="Arial" panose="020B0604020202020204" pitchFamily="34" charset="0"/>
              </a:rPr>
              <a:t>: two fused or bridged rings</a:t>
            </a:r>
          </a:p>
        </p:txBody>
      </p:sp>
      <p:sp>
        <p:nvSpPr>
          <p:cNvPr id="61450" name="Rectangle 12">
            <a:extLst>
              <a:ext uri="{FF2B5EF4-FFF2-40B4-BE49-F238E27FC236}">
                <a16:creationId xmlns:a16="http://schemas.microsoft.com/office/drawing/2014/main" id="{8C108E1E-4201-1243-BAA8-496A24B3BE2A}"/>
              </a:ext>
            </a:extLst>
          </p:cNvPr>
          <p:cNvSpPr>
            <a:spLocks noChangeArrowheads="1"/>
          </p:cNvSpPr>
          <p:nvPr/>
        </p:nvSpPr>
        <p:spPr bwMode="auto">
          <a:xfrm>
            <a:off x="0" y="4349750"/>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AutoNum type="arabicPeriod"/>
            </a:pPr>
            <a:r>
              <a:rPr lang="en-US" altLang="en-US" sz="2000" u="none">
                <a:latin typeface="Arial" panose="020B0604020202020204" pitchFamily="34" charset="0"/>
              </a:rPr>
              <a:t>Find </a:t>
            </a:r>
            <a:r>
              <a:rPr lang="en-US" altLang="en-US" sz="2000" u="none">
                <a:solidFill>
                  <a:srgbClr val="990033"/>
                </a:solidFill>
                <a:latin typeface="Arial" panose="020B0604020202020204" pitchFamily="34" charset="0"/>
              </a:rPr>
              <a:t>parent</a:t>
            </a:r>
            <a:r>
              <a:rPr lang="en-US" altLang="en-US" sz="2000" u="none">
                <a:latin typeface="Arial" panose="020B0604020202020204" pitchFamily="34" charset="0"/>
              </a:rPr>
              <a:t>: prefix </a:t>
            </a:r>
            <a:r>
              <a:rPr lang="en-US" altLang="en-US" sz="2000" u="none">
                <a:solidFill>
                  <a:srgbClr val="C00000"/>
                </a:solidFill>
                <a:latin typeface="Arial" panose="020B0604020202020204" pitchFamily="34" charset="0"/>
              </a:rPr>
              <a:t>bicyclo</a:t>
            </a:r>
            <a:r>
              <a:rPr lang="en-US" altLang="en-US" sz="2000" u="none">
                <a:latin typeface="Arial" panose="020B0604020202020204" pitchFamily="34" charset="0"/>
              </a:rPr>
              <a:t> with name of alkane with same number of carbon atoms</a:t>
            </a:r>
          </a:p>
          <a:p>
            <a:pPr>
              <a:spcBef>
                <a:spcPct val="0"/>
              </a:spcBef>
              <a:buFontTx/>
              <a:buAutoNum type="arabicPeriod"/>
            </a:pPr>
            <a:r>
              <a:rPr lang="en-US" altLang="en-US" sz="2000" u="none">
                <a:latin typeface="Arial" panose="020B0604020202020204" pitchFamily="34" charset="0"/>
              </a:rPr>
              <a:t>Put number of carbon atoms in each bridge in brackets after parent name- in order of decreasing length</a:t>
            </a:r>
          </a:p>
          <a:p>
            <a:pPr>
              <a:spcBef>
                <a:spcPct val="0"/>
              </a:spcBef>
              <a:buFontTx/>
              <a:buAutoNum type="arabicPeriod"/>
            </a:pPr>
            <a:r>
              <a:rPr lang="en-US" altLang="en-US" sz="2000" u="none">
                <a:latin typeface="Arial" panose="020B0604020202020204" pitchFamily="34" charset="0"/>
              </a:rPr>
              <a:t>If substituents present, number both bridged ring systems, starting at one bridgehead going along the longest bridge to other bridgehead, then along next longest back to first bridgehead. Shortest bridge numbered last.</a:t>
            </a:r>
          </a:p>
        </p:txBody>
      </p:sp>
      <p:sp>
        <p:nvSpPr>
          <p:cNvPr id="14" name="TextBox 13">
            <a:extLst>
              <a:ext uri="{FF2B5EF4-FFF2-40B4-BE49-F238E27FC236}">
                <a16:creationId xmlns:a16="http://schemas.microsoft.com/office/drawing/2014/main" id="{5CC11293-A5A4-3C67-8AC5-C4070CAA0680}"/>
              </a:ext>
            </a:extLst>
          </p:cNvPr>
          <p:cNvSpPr txBox="1">
            <a:spLocks noChangeArrowheads="1"/>
          </p:cNvSpPr>
          <p:nvPr/>
        </p:nvSpPr>
        <p:spPr bwMode="auto">
          <a:xfrm>
            <a:off x="5410200" y="2794000"/>
            <a:ext cx="28844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en-US" sz="2200">
                <a:solidFill>
                  <a:schemeClr val="accent2"/>
                </a:solidFill>
                <a:latin typeface="Arial" panose="020B0604020202020204" pitchFamily="34" charset="0"/>
              </a:rPr>
              <a:t>Bicyclo[2.2.1]heptane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6D85-32DE-1590-56FD-8A7928055DB8}"/>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Classification of Alkyl Halides</a:t>
            </a:r>
          </a:p>
        </p:txBody>
      </p:sp>
      <p:pic>
        <p:nvPicPr>
          <p:cNvPr id="66563" name="Content Placeholder 5" descr="Three structures of alkyl halides are shown.  Long description in Notes Pane, press F6. ">
            <a:extLst>
              <a:ext uri="{FF2B5EF4-FFF2-40B4-BE49-F238E27FC236}">
                <a16:creationId xmlns:a16="http://schemas.microsoft.com/office/drawing/2014/main" id="{976DBFB9-2938-3A5E-AC1C-A33099B628F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1000125" y="1479550"/>
            <a:ext cx="7143750" cy="1706563"/>
          </a:xfrm>
        </p:spPr>
      </p:pic>
      <p:sp>
        <p:nvSpPr>
          <p:cNvPr id="4" name="Content Placeholder 3">
            <a:extLst>
              <a:ext uri="{FF2B5EF4-FFF2-40B4-BE49-F238E27FC236}">
                <a16:creationId xmlns:a16="http://schemas.microsoft.com/office/drawing/2014/main" id="{856CB0D4-C9C8-6740-E9A5-4957F83A2D53}"/>
              </a:ext>
            </a:extLst>
          </p:cNvPr>
          <p:cNvSpPr>
            <a:spLocks noGrp="1"/>
          </p:cNvSpPr>
          <p:nvPr>
            <p:ph sz="quarter" idx="14"/>
          </p:nvPr>
        </p:nvSpPr>
        <p:spPr>
          <a:xfrm>
            <a:off x="457200" y="4051300"/>
            <a:ext cx="7885113" cy="1627188"/>
          </a:xfrm>
        </p:spPr>
        <p:txBody>
          <a:bodyPr/>
          <a:lstStyle/>
          <a:p>
            <a:pPr marL="101600" algn="ctr" eaLnBrk="1" fontAlgn="auto" hangingPunct="1">
              <a:spcBef>
                <a:spcPts val="1500"/>
              </a:spcBef>
              <a:spcAft>
                <a:spcPts val="0"/>
              </a:spcAft>
              <a:buClr>
                <a:srgbClr val="007FA3"/>
              </a:buClr>
              <a:buSzPct val="100000"/>
              <a:buFont typeface="Arial"/>
              <a:buNone/>
              <a:defRPr/>
            </a:pPr>
            <a:r>
              <a:rPr lang="en-US" sz="2200" dirty="0">
                <a:solidFill>
                  <a:schemeClr val="tx2"/>
                </a:solidFill>
                <a:sym typeface="Arial"/>
              </a:rPr>
              <a:t>primary alkyl halide: </a:t>
            </a:r>
            <a:r>
              <a:rPr lang="en-US" sz="2200" dirty="0">
                <a:solidFill>
                  <a:schemeClr val="dk1"/>
                </a:solidFill>
                <a:sym typeface="Arial"/>
              </a:rPr>
              <a:t>halogen is on a </a:t>
            </a:r>
            <a:r>
              <a:rPr lang="en-US" sz="2200" dirty="0">
                <a:solidFill>
                  <a:schemeClr val="tx2"/>
                </a:solidFill>
                <a:sym typeface="Arial"/>
              </a:rPr>
              <a:t>primary carbon</a:t>
            </a:r>
          </a:p>
          <a:p>
            <a:pPr marL="101600" algn="ctr" eaLnBrk="1" fontAlgn="auto" hangingPunct="1">
              <a:spcBef>
                <a:spcPts val="1500"/>
              </a:spcBef>
              <a:spcAft>
                <a:spcPts val="0"/>
              </a:spcAft>
              <a:buClr>
                <a:srgbClr val="007FA3"/>
              </a:buClr>
              <a:buSzPct val="100000"/>
              <a:buFont typeface="Arial"/>
              <a:buNone/>
              <a:defRPr/>
            </a:pPr>
            <a:r>
              <a:rPr lang="en-US" sz="2200" dirty="0">
                <a:solidFill>
                  <a:schemeClr val="tx2"/>
                </a:solidFill>
                <a:sym typeface="Arial"/>
              </a:rPr>
              <a:t>secondary alkyl halide: </a:t>
            </a:r>
            <a:r>
              <a:rPr lang="en-US" sz="2200" dirty="0">
                <a:solidFill>
                  <a:schemeClr val="dk1"/>
                </a:solidFill>
                <a:sym typeface="Arial"/>
              </a:rPr>
              <a:t>halogen is on a </a:t>
            </a:r>
            <a:r>
              <a:rPr lang="en-US" sz="2200" dirty="0">
                <a:solidFill>
                  <a:schemeClr val="tx2"/>
                </a:solidFill>
                <a:sym typeface="Arial"/>
              </a:rPr>
              <a:t>secondary carbon</a:t>
            </a:r>
          </a:p>
          <a:p>
            <a:pPr marL="101600" algn="ctr" eaLnBrk="1" fontAlgn="auto" hangingPunct="1">
              <a:spcBef>
                <a:spcPts val="1500"/>
              </a:spcBef>
              <a:spcAft>
                <a:spcPts val="0"/>
              </a:spcAft>
              <a:buClr>
                <a:srgbClr val="007FA3"/>
              </a:buClr>
              <a:buSzPct val="100000"/>
              <a:buFont typeface="Arial"/>
              <a:buNone/>
              <a:defRPr/>
            </a:pPr>
            <a:r>
              <a:rPr lang="en-US" sz="2200" dirty="0">
                <a:solidFill>
                  <a:schemeClr val="tx2"/>
                </a:solidFill>
                <a:sym typeface="Arial"/>
              </a:rPr>
              <a:t>tertiary alkyl halide: </a:t>
            </a:r>
            <a:r>
              <a:rPr lang="en-US" sz="2200" dirty="0">
                <a:solidFill>
                  <a:schemeClr val="dk1"/>
                </a:solidFill>
                <a:sym typeface="Arial"/>
              </a:rPr>
              <a:t>halogen is on a </a:t>
            </a:r>
            <a:r>
              <a:rPr lang="en-US" sz="2200" dirty="0">
                <a:solidFill>
                  <a:schemeClr val="tx2"/>
                </a:solidFill>
                <a:sym typeface="Arial"/>
              </a:rPr>
              <a:t>tertiary carbon</a:t>
            </a:r>
          </a:p>
          <a:p>
            <a:pPr marL="256032" indent="-154432" eaLnBrk="1" fontAlgn="auto" hangingPunct="1">
              <a:spcBef>
                <a:spcPts val="1500"/>
              </a:spcBef>
              <a:spcAft>
                <a:spcPts val="0"/>
              </a:spcAft>
              <a:buClr>
                <a:srgbClr val="007FA3"/>
              </a:buClr>
              <a:buSzPct val="100000"/>
              <a:buFont typeface="Arial"/>
              <a:buChar char="•"/>
              <a:defRPr/>
            </a:pPr>
            <a:endParaRPr lang="en-US" sz="1600" dirty="0">
              <a:solidFill>
                <a:schemeClr val="dk1"/>
              </a:solidFil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0269-A4D1-7FC2-9BB7-28A4BBD46BC6}"/>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Common </a:t>
            </a:r>
            <a:r>
              <a:rPr lang="en-US" i="1" dirty="0"/>
              <a:t>versus</a:t>
            </a:r>
            <a:r>
              <a:rPr lang="en-US" dirty="0"/>
              <a:t> Systematic Nomenclature</a:t>
            </a:r>
          </a:p>
        </p:txBody>
      </p:sp>
      <p:pic>
        <p:nvPicPr>
          <p:cNvPr id="68611" name="Content Placeholder 5" descr="Four compounds, as well as their common and systematic names are shown. Long description in Notes Pane, press F6.">
            <a:extLst>
              <a:ext uri="{FF2B5EF4-FFF2-40B4-BE49-F238E27FC236}">
                <a16:creationId xmlns:a16="http://schemas.microsoft.com/office/drawing/2014/main" id="{9205262E-A6E2-5389-EF24-8A6F10266382}"/>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2054225"/>
            <a:ext cx="8229600" cy="1176338"/>
          </a:xfrm>
        </p:spPr>
      </p:pic>
      <p:sp>
        <p:nvSpPr>
          <p:cNvPr id="68612" name="Content Placeholder 3">
            <a:extLst>
              <a:ext uri="{FF2B5EF4-FFF2-40B4-BE49-F238E27FC236}">
                <a16:creationId xmlns:a16="http://schemas.microsoft.com/office/drawing/2014/main" id="{80D07930-4C88-7281-3F9B-9B38B6464401}"/>
              </a:ext>
            </a:extLst>
          </p:cNvPr>
          <p:cNvSpPr txBox="1">
            <a:spLocks noGrp="1" noChangeArrowheads="1"/>
          </p:cNvSpPr>
          <p:nvPr>
            <p:ph sz="quarter" idx="14"/>
          </p:nvPr>
        </p:nvSpPr>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Numbers are used only for </a:t>
            </a:r>
            <a:r>
              <a:rPr lang="en-US" altLang="en-US" sz="2400">
                <a:solidFill>
                  <a:schemeClr val="tx2"/>
                </a:solidFill>
                <a:latin typeface="Arial" panose="020B0604020202020204" pitchFamily="34" charset="0"/>
                <a:cs typeface="Arial" panose="020B0604020202020204" pitchFamily="34" charset="0"/>
              </a:rPr>
              <a:t>systematic names</a:t>
            </a:r>
            <a:r>
              <a:rPr lang="en-US" altLang="en-US" sz="2400">
                <a:latin typeface="Arial" panose="020B0604020202020204" pitchFamily="34" charset="0"/>
                <a:cs typeface="Arial" panose="020B0604020202020204" pitchFamily="34" charset="0"/>
              </a:rPr>
              <a:t>. </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Common names </a:t>
            </a:r>
            <a:r>
              <a:rPr lang="en-US" altLang="en-US" sz="2400">
                <a:latin typeface="Arial" panose="020B0604020202020204" pitchFamily="34" charset="0"/>
                <a:cs typeface="Arial" panose="020B0604020202020204" pitchFamily="34" charset="0"/>
              </a:rPr>
              <a:t>never have numbers.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67D0-69BD-BBF2-52B7-CF31EFB5018C}"/>
              </a:ext>
            </a:extLst>
          </p:cNvPr>
          <p:cNvSpPr>
            <a:spLocks noGrp="1"/>
          </p:cNvSpPr>
          <p:nvPr>
            <p:ph type="title"/>
          </p:nvPr>
        </p:nvSpPr>
        <p:spPr>
          <a:xfrm>
            <a:off x="457200" y="215900"/>
            <a:ext cx="8229600" cy="942975"/>
          </a:xfrm>
        </p:spPr>
        <p:txBody>
          <a:bodyPr/>
          <a:lstStyle/>
          <a:p>
            <a:pPr eaLnBrk="1" fontAlgn="auto" hangingPunct="1">
              <a:spcAft>
                <a:spcPts val="0"/>
              </a:spcAft>
              <a:defRPr/>
            </a:pPr>
            <a:r>
              <a:rPr lang="en-US" dirty="0"/>
              <a:t>Nomenclature of Alkyl Halides</a:t>
            </a:r>
          </a:p>
        </p:txBody>
      </p:sp>
      <p:pic>
        <p:nvPicPr>
          <p:cNvPr id="70659" name="Content Placeholder 4" descr="Structures of five alkyl halides with their names are shown. Long description in Notes Pane, press F6.">
            <a:extLst>
              <a:ext uri="{FF2B5EF4-FFF2-40B4-BE49-F238E27FC236}">
                <a16:creationId xmlns:a16="http://schemas.microsoft.com/office/drawing/2014/main" id="{40225DBD-2B0D-3EBE-4493-592507A159C6}"/>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773238"/>
            <a:ext cx="8229600" cy="29210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B7C9-87C7-3567-DC24-FE97167DC350}"/>
              </a:ext>
            </a:extLst>
          </p:cNvPr>
          <p:cNvSpPr>
            <a:spLocks noGrp="1"/>
          </p:cNvSpPr>
          <p:nvPr>
            <p:ph type="title"/>
          </p:nvPr>
        </p:nvSpPr>
        <p:spPr>
          <a:xfrm>
            <a:off x="457200" y="215900"/>
            <a:ext cx="8229600" cy="814388"/>
          </a:xfrm>
        </p:spPr>
        <p:txBody>
          <a:bodyPr/>
          <a:lstStyle/>
          <a:p>
            <a:pPr eaLnBrk="1" fontAlgn="auto" hangingPunct="1">
              <a:spcAft>
                <a:spcPts val="0"/>
              </a:spcAft>
              <a:defRPr/>
            </a:pPr>
            <a:r>
              <a:rPr lang="en-US" dirty="0"/>
              <a:t>Ethers</a:t>
            </a:r>
          </a:p>
        </p:txBody>
      </p:sp>
      <p:pic>
        <p:nvPicPr>
          <p:cNvPr id="72707" name="Content Placeholder 9" descr="R single bond O single bond R represents a symmetrical ether, while R single bond O single bond R prime represents an unsymmetrical ether.">
            <a:extLst>
              <a:ext uri="{FF2B5EF4-FFF2-40B4-BE49-F238E27FC236}">
                <a16:creationId xmlns:a16="http://schemas.microsoft.com/office/drawing/2014/main" id="{CEE91B93-7F13-2122-7224-E4D57B33F15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3049588"/>
            <a:ext cx="4883150" cy="615950"/>
          </a:xfrm>
        </p:spPr>
      </p:pic>
      <p:pic>
        <p:nvPicPr>
          <p:cNvPr id="72708" name="Content Placeholder 5" descr="Ball-and-stick models of dimethyl ether and diethyl ether are shown.">
            <a:extLst>
              <a:ext uri="{FF2B5EF4-FFF2-40B4-BE49-F238E27FC236}">
                <a16:creationId xmlns:a16="http://schemas.microsoft.com/office/drawing/2014/main" id="{CE4D36F9-F3BD-3C35-B038-95B9678D386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5837238" y="1403350"/>
            <a:ext cx="2524125" cy="4424363"/>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361209E-C868-4CE8-C59F-FB54320A340F}"/>
              </a:ext>
            </a:extLst>
          </p:cNvPr>
          <p:cNvSpPr txBox="1">
            <a:spLocks noGrp="1"/>
          </p:cNvSpPr>
          <p:nvPr>
            <p:ph type="title"/>
          </p:nvPr>
        </p:nvSpPr>
        <p:spPr>
          <a:xfrm>
            <a:off x="514350" y="393700"/>
            <a:ext cx="3932238" cy="442913"/>
          </a:xfrm>
        </p:spPr>
        <p:txBody>
          <a:bodyPr lIns="0" tIns="13335" rIns="0" bIns="0" rtlCol="0">
            <a:spAutoFit/>
          </a:bodyPr>
          <a:lstStyle/>
          <a:p>
            <a:pPr marL="12700">
              <a:spcBef>
                <a:spcPts val="105"/>
              </a:spcBef>
              <a:defRPr/>
            </a:pPr>
            <a:r>
              <a:rPr sz="2800" b="1" dirty="0">
                <a:latin typeface="Arial" panose="020B0604020202020204" pitchFamily="34" charset="0"/>
                <a:cs typeface="Arial" panose="020B0604020202020204" pitchFamily="34" charset="0"/>
              </a:rPr>
              <a:t>Chemical</a:t>
            </a:r>
            <a:r>
              <a:rPr sz="2800" b="1" spc="-35" dirty="0">
                <a:latin typeface="Arial" panose="020B0604020202020204" pitchFamily="34" charset="0"/>
                <a:cs typeface="Arial" panose="020B0604020202020204" pitchFamily="34" charset="0"/>
              </a:rPr>
              <a:t> </a:t>
            </a:r>
            <a:r>
              <a:rPr sz="2800" b="1" spc="-10" dirty="0">
                <a:latin typeface="Arial" panose="020B0604020202020204" pitchFamily="34" charset="0"/>
                <a:cs typeface="Arial" panose="020B0604020202020204" pitchFamily="34" charset="0"/>
              </a:rPr>
              <a:t>Structures</a:t>
            </a:r>
            <a:endParaRPr sz="2800" b="1" dirty="0">
              <a:latin typeface="Arial" panose="020B0604020202020204" pitchFamily="34" charset="0"/>
              <a:cs typeface="Arial" panose="020B0604020202020204" pitchFamily="34" charset="0"/>
            </a:endParaRPr>
          </a:p>
        </p:txBody>
      </p:sp>
      <p:pic>
        <p:nvPicPr>
          <p:cNvPr id="35843" name="object 3">
            <a:extLst>
              <a:ext uri="{FF2B5EF4-FFF2-40B4-BE49-F238E27FC236}">
                <a16:creationId xmlns:a16="http://schemas.microsoft.com/office/drawing/2014/main" id="{53E27445-F269-CE05-9489-B9DCC1881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2057400"/>
            <a:ext cx="482441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object 4">
            <a:extLst>
              <a:ext uri="{FF2B5EF4-FFF2-40B4-BE49-F238E27FC236}">
                <a16:creationId xmlns:a16="http://schemas.microsoft.com/office/drawing/2014/main" id="{DA6CCB9D-3441-9EBF-8599-0A2F3312D3F9}"/>
              </a:ext>
            </a:extLst>
          </p:cNvPr>
          <p:cNvSpPr txBox="1">
            <a:spLocks noChangeArrowheads="1"/>
          </p:cNvSpPr>
          <p:nvPr/>
        </p:nvSpPr>
        <p:spPr bwMode="auto">
          <a:xfrm>
            <a:off x="514350" y="1185863"/>
            <a:ext cx="81930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355600" indent="-342900">
              <a:spcBef>
                <a:spcPct val="20000"/>
              </a:spcBef>
              <a:buChar char="•"/>
              <a:tabLst>
                <a:tab pos="355600" algn="l"/>
              </a:tabLst>
              <a:defRPr sz="3200">
                <a:solidFill>
                  <a:schemeClr val="tx1"/>
                </a:solidFill>
                <a:latin typeface="Times New Roman" panose="02020603050405020304" pitchFamily="18" charset="0"/>
              </a:defRPr>
            </a:lvl1pPr>
            <a:lvl2pPr marL="742950" indent="-285750">
              <a:spcBef>
                <a:spcPct val="20000"/>
              </a:spcBef>
              <a:buChar char="–"/>
              <a:tabLst>
                <a:tab pos="355600" algn="l"/>
              </a:tabLst>
              <a:defRPr sz="2800">
                <a:solidFill>
                  <a:schemeClr val="tx1"/>
                </a:solidFill>
                <a:latin typeface="Times New Roman" panose="02020603050405020304" pitchFamily="18" charset="0"/>
              </a:defRPr>
            </a:lvl2pPr>
            <a:lvl3pPr marL="1143000" indent="-228600">
              <a:spcBef>
                <a:spcPct val="20000"/>
              </a:spcBef>
              <a:buChar char="•"/>
              <a:tabLst>
                <a:tab pos="355600" algn="l"/>
              </a:tabLst>
              <a:defRPr sz="2400">
                <a:solidFill>
                  <a:schemeClr val="tx1"/>
                </a:solidFill>
                <a:latin typeface="Times New Roman" panose="02020603050405020304" pitchFamily="18" charset="0"/>
              </a:defRPr>
            </a:lvl3pPr>
            <a:lvl4pPr marL="1600200" indent="-228600">
              <a:spcBef>
                <a:spcPct val="20000"/>
              </a:spcBef>
              <a:buChar char="–"/>
              <a:tabLst>
                <a:tab pos="355600" algn="l"/>
              </a:tabLst>
              <a:defRPr sz="2000">
                <a:solidFill>
                  <a:schemeClr val="tx1"/>
                </a:solidFill>
                <a:latin typeface="Times New Roman" panose="02020603050405020304" pitchFamily="18" charset="0"/>
              </a:defRPr>
            </a:lvl4pPr>
            <a:lvl5pPr marL="2057400" indent="-228600">
              <a:spcBef>
                <a:spcPct val="20000"/>
              </a:spcBef>
              <a:buChar char="»"/>
              <a:tabLst>
                <a:tab pos="3556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3556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3556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3556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355600" algn="l"/>
              </a:tabLst>
              <a:defRPr sz="2000">
                <a:solidFill>
                  <a:schemeClr val="tx1"/>
                </a:solidFill>
                <a:latin typeface="Times New Roman" panose="02020603050405020304" pitchFamily="18" charset="0"/>
              </a:defRPr>
            </a:lvl9pPr>
          </a:lstStyle>
          <a:p>
            <a:pPr>
              <a:spcBef>
                <a:spcPts val="100"/>
              </a:spcBef>
            </a:pPr>
            <a:r>
              <a:rPr lang="en-US" altLang="en-US" sz="2400" u="none">
                <a:cs typeface="Times New Roman" panose="02020603050405020304" pitchFamily="18" charset="0"/>
              </a:rPr>
              <a:t>Chemical reactions primarily happen at the </a:t>
            </a:r>
            <a:r>
              <a:rPr lang="en-US" altLang="en-US" sz="2400" b="1" u="none">
                <a:cs typeface="Times New Roman" panose="02020603050405020304" pitchFamily="18" charset="0"/>
              </a:rPr>
              <a:t>functional group </a:t>
            </a:r>
            <a:r>
              <a:rPr lang="en-US" altLang="en-US" sz="2400" u="none">
                <a:cs typeface="Times New Roman" panose="02020603050405020304" pitchFamily="18" charset="0"/>
              </a:rPr>
              <a:t>of a molecule</a:t>
            </a:r>
            <a:r>
              <a:rPr lang="en-US" altLang="en-US" sz="2400">
                <a:cs typeface="Times New Roman" panose="02020603050405020304" pitchFamily="18" charset="0"/>
              </a:rPr>
              <a:t>.</a:t>
            </a:r>
          </a:p>
        </p:txBody>
      </p:sp>
      <p:pic>
        <p:nvPicPr>
          <p:cNvPr id="35845" name="object 5">
            <a:extLst>
              <a:ext uri="{FF2B5EF4-FFF2-40B4-BE49-F238E27FC236}">
                <a16:creationId xmlns:a16="http://schemas.microsoft.com/office/drawing/2014/main" id="{145347B2-7517-856A-3A6B-BF98A3DA7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5" y="3779838"/>
            <a:ext cx="4824413"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6">
            <a:extLst>
              <a:ext uri="{FF2B5EF4-FFF2-40B4-BE49-F238E27FC236}">
                <a16:creationId xmlns:a16="http://schemas.microsoft.com/office/drawing/2014/main" id="{2AA4282F-3925-0BC3-ECA6-0F383113F22B}"/>
              </a:ext>
            </a:extLst>
          </p:cNvPr>
          <p:cNvSpPr>
            <a:spLocks noGrp="1"/>
          </p:cNvSpPr>
          <p:nvPr>
            <p:ph type="sldNum" sz="quarter" idx="12"/>
          </p:nvPr>
        </p:nvSpPr>
        <p:spPr>
          <a:xfrm>
            <a:off x="8229600" y="6464300"/>
            <a:ext cx="244475" cy="217488"/>
          </a:xfrm>
        </p:spPr>
        <p:txBody>
          <a:bodyPr lIns="0" tIns="0" rIns="0" bIns="0" rtlCol="0">
            <a:spAutoFit/>
          </a:bodyPr>
          <a:lstStyle>
            <a:defPPr>
              <a:defRPr kern="0"/>
            </a:defPPr>
            <a:lvl1pPr>
              <a:defRPr sz="1200" b="0" i="0">
                <a:solidFill>
                  <a:srgbClr val="888888"/>
                </a:solidFill>
                <a:latin typeface="Times New Roman"/>
                <a:cs typeface="Times New Roman"/>
              </a:defRPr>
            </a:lvl1pPr>
          </a:lstStyle>
          <a:p>
            <a:pPr marL="115570" algn="l">
              <a:lnSpc>
                <a:spcPts val="1240"/>
              </a:lnSpc>
              <a:defRPr/>
            </a:pPr>
            <a:fld id="{B434FF49-F4AD-4E90-9755-1DEC3F94E4CC}" type="slidenum">
              <a:rPr lang="en-CA" u="sng" spc="-50" smtClean="0"/>
              <a:pPr marL="115570" algn="l">
                <a:lnSpc>
                  <a:spcPts val="1240"/>
                </a:lnSpc>
                <a:defRPr/>
              </a:pPr>
              <a:t>3</a:t>
            </a:fld>
            <a:endParaRPr u="sng" spc="-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3496-7650-FFA5-A90A-76DF90254DAE}"/>
              </a:ext>
            </a:extLst>
          </p:cNvPr>
          <p:cNvSpPr>
            <a:spLocks noGrp="1"/>
          </p:cNvSpPr>
          <p:nvPr>
            <p:ph type="title"/>
          </p:nvPr>
        </p:nvSpPr>
        <p:spPr>
          <a:xfrm>
            <a:off x="457200" y="215900"/>
            <a:ext cx="8229600" cy="688975"/>
          </a:xfrm>
        </p:spPr>
        <p:txBody>
          <a:bodyPr/>
          <a:lstStyle/>
          <a:p>
            <a:pPr eaLnBrk="1" fontAlgn="auto" hangingPunct="1">
              <a:spcAft>
                <a:spcPts val="0"/>
              </a:spcAft>
              <a:defRPr/>
            </a:pPr>
            <a:r>
              <a:rPr lang="en-US" dirty="0"/>
              <a:t>Common Names of Ethers</a:t>
            </a:r>
          </a:p>
        </p:txBody>
      </p:sp>
      <p:pic>
        <p:nvPicPr>
          <p:cNvPr id="73731" name="Content Placeholder 5" descr="Five structures of ethers are shown: ethyl methyl ether, diethyl ether, tert-butyl isobutyl ether, sec-butyl isopropyl ether, and cyclohexyl isopentyl ether.">
            <a:extLst>
              <a:ext uri="{FF2B5EF4-FFF2-40B4-BE49-F238E27FC236}">
                <a16:creationId xmlns:a16="http://schemas.microsoft.com/office/drawing/2014/main" id="{B790CF68-E582-2ECA-3467-35E094E3ECF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168400"/>
            <a:ext cx="8229600" cy="3097213"/>
          </a:xfrm>
        </p:spPr>
      </p:pic>
      <p:sp>
        <p:nvSpPr>
          <p:cNvPr id="73732" name="Content Placeholder 3">
            <a:extLst>
              <a:ext uri="{FF2B5EF4-FFF2-40B4-BE49-F238E27FC236}">
                <a16:creationId xmlns:a16="http://schemas.microsoft.com/office/drawing/2014/main" id="{B00FFBBA-F634-D7F3-E9DE-5A5F1CE124A0}"/>
              </a:ext>
            </a:extLst>
          </p:cNvPr>
          <p:cNvSpPr txBox="1">
            <a:spLocks noGrp="1" noChangeArrowheads="1"/>
          </p:cNvSpPr>
          <p:nvPr>
            <p:ph sz="quarter" idx="14"/>
          </p:nvPr>
        </p:nvSpPr>
        <p:spPr>
          <a:xfrm>
            <a:off x="457200" y="4919663"/>
            <a:ext cx="8229600" cy="115728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a:t>
            </a:r>
            <a:r>
              <a:rPr lang="en-US" altLang="en-US" sz="2400">
                <a:solidFill>
                  <a:schemeClr val="tx2"/>
                </a:solidFill>
                <a:latin typeface="Arial" panose="020B0604020202020204" pitchFamily="34" charset="0"/>
                <a:cs typeface="Arial" panose="020B0604020202020204" pitchFamily="34" charset="0"/>
              </a:rPr>
              <a:t>substituents</a:t>
            </a:r>
            <a:r>
              <a:rPr lang="en-US" altLang="en-US" sz="2400">
                <a:latin typeface="Arial" panose="020B0604020202020204" pitchFamily="34" charset="0"/>
                <a:cs typeface="Arial" panose="020B0604020202020204" pitchFamily="34" charset="0"/>
              </a:rPr>
              <a:t> are listed in </a:t>
            </a:r>
            <a:r>
              <a:rPr lang="en-US" altLang="en-US" sz="2400">
                <a:solidFill>
                  <a:schemeClr val="tx2"/>
                </a:solidFill>
                <a:latin typeface="Arial" panose="020B0604020202020204" pitchFamily="34" charset="0"/>
                <a:cs typeface="Arial" panose="020B0604020202020204" pitchFamily="34" charset="0"/>
              </a:rPr>
              <a:t>alphabetical order</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2C2A-7825-6F5F-2018-6F81E34A2147}"/>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Systematic Names of Ethers</a:t>
            </a:r>
          </a:p>
        </p:txBody>
      </p:sp>
      <p:pic>
        <p:nvPicPr>
          <p:cNvPr id="74755" name="Content Placeholder 4" descr="Structures of five substituents are shown: methoxy, ethoxy, isopropoxy, sec-butoxy, and tert-butoxy substituents. Four organic structures containing some of these substituents are shown.">
            <a:extLst>
              <a:ext uri="{FF2B5EF4-FFF2-40B4-BE49-F238E27FC236}">
                <a16:creationId xmlns:a16="http://schemas.microsoft.com/office/drawing/2014/main" id="{B684E772-E4E3-FDE9-719E-FB26F0AFACD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565275"/>
            <a:ext cx="8229600" cy="404971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B636-6B67-275F-96E0-6F301B9F99B0}"/>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Classification of Alcohols</a:t>
            </a:r>
          </a:p>
        </p:txBody>
      </p:sp>
      <p:pic>
        <p:nvPicPr>
          <p:cNvPr id="75779" name="Content Placeholder 5" descr="Structures of a primary, secondary, and tertiary alcohols are shown. Long description in Notes Pane, press F6. ">
            <a:extLst>
              <a:ext uri="{FF2B5EF4-FFF2-40B4-BE49-F238E27FC236}">
                <a16:creationId xmlns:a16="http://schemas.microsoft.com/office/drawing/2014/main" id="{FF897603-3ECE-9BFC-158F-5BB1E8B51F01}"/>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527050" y="1506538"/>
            <a:ext cx="8229600" cy="2192337"/>
          </a:xfrm>
        </p:spPr>
      </p:pic>
      <p:sp>
        <p:nvSpPr>
          <p:cNvPr id="75780" name="Content Placeholder 3">
            <a:extLst>
              <a:ext uri="{FF2B5EF4-FFF2-40B4-BE49-F238E27FC236}">
                <a16:creationId xmlns:a16="http://schemas.microsoft.com/office/drawing/2014/main" id="{BEA1B19A-7B82-53A7-63C8-7E1B3F71D247}"/>
              </a:ext>
            </a:extLst>
          </p:cNvPr>
          <p:cNvSpPr txBox="1">
            <a:spLocks noGrp="1" noChangeArrowheads="1"/>
          </p:cNvSpPr>
          <p:nvPr>
            <p:ph sz="quarter" idx="14"/>
          </p:nvPr>
        </p:nvSpPr>
        <p:spPr/>
        <p:txBody>
          <a:bodyPr/>
          <a:lstStyle/>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primary </a:t>
            </a:r>
            <a:r>
              <a:rPr lang="en-US" altLang="en-US" sz="2400">
                <a:solidFill>
                  <a:schemeClr val="tx1"/>
                </a:solidFill>
                <a:latin typeface="Arial" panose="020B0604020202020204" pitchFamily="34" charset="0"/>
                <a:cs typeface="Arial" panose="020B0604020202020204" pitchFamily="34" charset="0"/>
              </a:rPr>
              <a:t>alcohol</a:t>
            </a:r>
            <a:r>
              <a:rPr lang="en-US" altLang="en-US" sz="2400">
                <a:latin typeface="Arial" panose="020B0604020202020204" pitchFamily="34" charset="0"/>
                <a:cs typeface="Arial" panose="020B0604020202020204" pitchFamily="34" charset="0"/>
              </a:rPr>
              <a:t>: O​H is on a </a:t>
            </a:r>
            <a:r>
              <a:rPr lang="en-US" altLang="en-US" sz="2400">
                <a:solidFill>
                  <a:schemeClr val="tx2"/>
                </a:solidFill>
                <a:latin typeface="Arial" panose="020B0604020202020204" pitchFamily="34" charset="0"/>
                <a:cs typeface="Arial" panose="020B0604020202020204" pitchFamily="34" charset="0"/>
              </a:rPr>
              <a:t>primary</a:t>
            </a:r>
            <a:r>
              <a:rPr lang="en-US" altLang="en-US" sz="2400">
                <a:latin typeface="Arial" panose="020B0604020202020204" pitchFamily="34" charset="0"/>
                <a:cs typeface="Arial" panose="020B0604020202020204" pitchFamily="34" charset="0"/>
              </a:rPr>
              <a:t> carbon</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secondary</a:t>
            </a:r>
            <a:r>
              <a:rPr lang="en-US" altLang="en-US" sz="2400">
                <a:latin typeface="Arial" panose="020B0604020202020204" pitchFamily="34" charset="0"/>
                <a:cs typeface="Arial" panose="020B0604020202020204" pitchFamily="34" charset="0"/>
              </a:rPr>
              <a:t> alcohol: O​H is on a </a:t>
            </a:r>
            <a:r>
              <a:rPr lang="en-US" altLang="en-US" sz="2400">
                <a:solidFill>
                  <a:schemeClr val="tx2"/>
                </a:solidFill>
                <a:latin typeface="Arial" panose="020B0604020202020204" pitchFamily="34" charset="0"/>
                <a:cs typeface="Arial" panose="020B0604020202020204" pitchFamily="34" charset="0"/>
              </a:rPr>
              <a:t>secondary</a:t>
            </a:r>
            <a:r>
              <a:rPr lang="en-US" altLang="en-US" sz="2400">
                <a:latin typeface="Arial" panose="020B0604020202020204" pitchFamily="34" charset="0"/>
                <a:cs typeface="Arial" panose="020B0604020202020204" pitchFamily="34" charset="0"/>
              </a:rPr>
              <a:t> carbon</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tertiary</a:t>
            </a:r>
            <a:r>
              <a:rPr lang="en-US" altLang="en-US" sz="2400">
                <a:latin typeface="Arial" panose="020B0604020202020204" pitchFamily="34" charset="0"/>
                <a:cs typeface="Arial" panose="020B0604020202020204" pitchFamily="34" charset="0"/>
              </a:rPr>
              <a:t> alcohol: O​H in on a </a:t>
            </a:r>
            <a:r>
              <a:rPr lang="en-US" altLang="en-US" sz="2400">
                <a:solidFill>
                  <a:schemeClr val="tx2"/>
                </a:solidFill>
                <a:latin typeface="Arial" panose="020B0604020202020204" pitchFamily="34" charset="0"/>
                <a:cs typeface="Arial" panose="020B0604020202020204" pitchFamily="34" charset="0"/>
              </a:rPr>
              <a:t>tertiary</a:t>
            </a:r>
            <a:r>
              <a:rPr lang="en-US" altLang="en-US" sz="2400">
                <a:latin typeface="Arial" panose="020B0604020202020204" pitchFamily="34" charset="0"/>
                <a:cs typeface="Arial" panose="020B0604020202020204" pitchFamily="34" charset="0"/>
              </a:rPr>
              <a:t> carbon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9A9E-D8A4-B929-93CF-9DB4738BF313}"/>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Common Names of Alcohol</a:t>
            </a:r>
          </a:p>
        </p:txBody>
      </p:sp>
      <p:pic>
        <p:nvPicPr>
          <p:cNvPr id="77827" name="Content Placeholder 7" descr="Common names of alcohols. Long description in Notes Pane, press F6. ">
            <a:extLst>
              <a:ext uri="{FF2B5EF4-FFF2-40B4-BE49-F238E27FC236}">
                <a16:creationId xmlns:a16="http://schemas.microsoft.com/office/drawing/2014/main" id="{B0BB2447-64CC-5306-7488-CAE853104A94}"/>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536700"/>
            <a:ext cx="8229600" cy="1120775"/>
          </a:xfrm>
        </p:spPr>
      </p:pic>
      <p:pic>
        <p:nvPicPr>
          <p:cNvPr id="77828" name="Content Placeholder 9" descr="A ball-and-stick model of methyl alcohol is given.">
            <a:extLst>
              <a:ext uri="{FF2B5EF4-FFF2-40B4-BE49-F238E27FC236}">
                <a16:creationId xmlns:a16="http://schemas.microsoft.com/office/drawing/2014/main" id="{D18DCA2E-A937-99C1-9C65-BD336A8F4D6C}"/>
              </a:ext>
            </a:extLst>
          </p:cNvPr>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a:xfrm>
            <a:off x="404813" y="3590925"/>
            <a:ext cx="2109787" cy="1731963"/>
          </a:xfrm>
        </p:spPr>
      </p:pic>
      <p:pic>
        <p:nvPicPr>
          <p:cNvPr id="77829" name="Content Placeholder 11" descr="A ball-and-stick model of ethyl alcohol is given.">
            <a:extLst>
              <a:ext uri="{FF2B5EF4-FFF2-40B4-BE49-F238E27FC236}">
                <a16:creationId xmlns:a16="http://schemas.microsoft.com/office/drawing/2014/main" id="{D625EB9D-E661-972F-96B8-2C684186EDCA}"/>
              </a:ext>
            </a:extLst>
          </p:cNvPr>
          <p:cNvPicPr>
            <a:picLocks noGrp="1" noChangeAspect="1" noChangeArrowheads="1"/>
          </p:cNvPicPr>
          <p:nvPr>
            <p:ph sz="quarter" idx="15"/>
          </p:nvPr>
        </p:nvPicPr>
        <p:blipFill>
          <a:blip r:embed="rId5">
            <a:extLst>
              <a:ext uri="{28A0092B-C50C-407E-A947-70E740481C1C}">
                <a14:useLocalDpi xmlns:a14="http://schemas.microsoft.com/office/drawing/2010/main" val="0"/>
              </a:ext>
            </a:extLst>
          </a:blip>
          <a:srcRect/>
          <a:stretch>
            <a:fillRect/>
          </a:stretch>
        </p:blipFill>
        <p:spPr>
          <a:xfrm>
            <a:off x="2989263" y="3309938"/>
            <a:ext cx="2616200" cy="1974850"/>
          </a:xfrm>
        </p:spPr>
      </p:pic>
      <p:pic>
        <p:nvPicPr>
          <p:cNvPr id="77830" name="Content Placeholder 13" descr="A ball-and-stick model of propyl alcohol is given.">
            <a:extLst>
              <a:ext uri="{FF2B5EF4-FFF2-40B4-BE49-F238E27FC236}">
                <a16:creationId xmlns:a16="http://schemas.microsoft.com/office/drawing/2014/main" id="{FA472177-E2DD-FC9F-16A4-5237B99A5AE2}"/>
              </a:ext>
            </a:extLst>
          </p:cNvPr>
          <p:cNvPicPr>
            <a:picLocks noGrp="1" noChangeAspect="1" noChangeArrowheads="1"/>
          </p:cNvPicPr>
          <p:nvPr>
            <p:ph sz="quarter" idx="16"/>
          </p:nvPr>
        </p:nvPicPr>
        <p:blipFill>
          <a:blip r:embed="rId6">
            <a:extLst>
              <a:ext uri="{28A0092B-C50C-407E-A947-70E740481C1C}">
                <a14:useLocalDpi xmlns:a14="http://schemas.microsoft.com/office/drawing/2010/main" val="0"/>
              </a:ext>
            </a:extLst>
          </a:blip>
          <a:srcRect/>
          <a:stretch>
            <a:fillRect/>
          </a:stretch>
        </p:blipFill>
        <p:spPr>
          <a:xfrm>
            <a:off x="6154738" y="3292475"/>
            <a:ext cx="2468562" cy="197167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8D77-D042-9ED6-9321-7F5E191C8D53}"/>
              </a:ext>
            </a:extLst>
          </p:cNvPr>
          <p:cNvSpPr>
            <a:spLocks noGrp="1"/>
          </p:cNvSpPr>
          <p:nvPr>
            <p:ph type="title"/>
          </p:nvPr>
        </p:nvSpPr>
        <p:spPr>
          <a:xfrm>
            <a:off x="457200" y="215900"/>
            <a:ext cx="8529638" cy="1096963"/>
          </a:xfrm>
        </p:spPr>
        <p:txBody>
          <a:bodyPr/>
          <a:lstStyle/>
          <a:p>
            <a:pPr eaLnBrk="1" fontAlgn="auto" hangingPunct="1">
              <a:spcAft>
                <a:spcPts val="0"/>
              </a:spcAft>
              <a:defRPr/>
            </a:pPr>
            <a:r>
              <a:rPr lang="en-US" dirty="0"/>
              <a:t>Systematic Names of Alcohols (1 of 2)</a:t>
            </a:r>
          </a:p>
        </p:txBody>
      </p:sp>
      <p:pic>
        <p:nvPicPr>
          <p:cNvPr id="79875" name="Content Placeholder 5" descr="Methanol is C H 3 O H. Ethanol is C H 3 C H 2 O H.">
            <a:extLst>
              <a:ext uri="{FF2B5EF4-FFF2-40B4-BE49-F238E27FC236}">
                <a16:creationId xmlns:a16="http://schemas.microsoft.com/office/drawing/2014/main" id="{468B24C9-FF20-55AE-CA8A-58B3E6818E6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2206625" y="1539875"/>
            <a:ext cx="4730750" cy="854075"/>
          </a:xfrm>
        </p:spPr>
      </p:pic>
      <p:sp>
        <p:nvSpPr>
          <p:cNvPr id="79876" name="Content Placeholder 3">
            <a:extLst>
              <a:ext uri="{FF2B5EF4-FFF2-40B4-BE49-F238E27FC236}">
                <a16:creationId xmlns:a16="http://schemas.microsoft.com/office/drawing/2014/main" id="{832650C9-3178-D6F4-616F-5F0F065C479D}"/>
              </a:ext>
            </a:extLst>
          </p:cNvPr>
          <p:cNvSpPr txBox="1">
            <a:spLocks noGrp="1" noChangeArrowheads="1"/>
          </p:cNvSpPr>
          <p:nvPr>
            <p:ph sz="quarter" idx="14"/>
          </p:nvPr>
        </p:nvSpPr>
        <p:spPr>
          <a:xfrm>
            <a:off x="457200" y="3222625"/>
            <a:ext cx="8229600" cy="2889250"/>
          </a:xfrm>
        </p:spPr>
        <p:txBody>
          <a:bodyPr/>
          <a:lstStyle/>
          <a:p>
            <a:pPr marL="255588" indent="-153988" eaLnBrk="1" hangingPunct="1">
              <a:spcBef>
                <a:spcPts val="1500"/>
              </a:spcBef>
              <a:buClr>
                <a:srgbClr val="007FA3"/>
              </a:buClr>
              <a:buFontTx/>
              <a:buChar char="•"/>
            </a:pPr>
            <a:r>
              <a:rPr lang="en-US" altLang="en-US" sz="2400">
                <a:latin typeface="Arial" panose="020B0604020202020204" pitchFamily="34" charset="0"/>
                <a:cs typeface="Arial" panose="020B0604020202020204" pitchFamily="34" charset="0"/>
              </a:rPr>
              <a:t>The OH is the “</a:t>
            </a:r>
            <a:r>
              <a:rPr lang="en-US" altLang="en-US" sz="2400">
                <a:solidFill>
                  <a:schemeClr val="tx2"/>
                </a:solidFill>
                <a:latin typeface="Arial" panose="020B0604020202020204" pitchFamily="34" charset="0"/>
                <a:cs typeface="Arial" panose="020B0604020202020204" pitchFamily="34" charset="0"/>
              </a:rPr>
              <a:t>functional group</a:t>
            </a:r>
            <a:r>
              <a:rPr lang="en-US" altLang="en-US" sz="2400">
                <a:latin typeface="Arial" panose="020B0604020202020204" pitchFamily="34" charset="0"/>
                <a:cs typeface="Arial" panose="020B0604020202020204" pitchFamily="34" charset="0"/>
              </a:rPr>
              <a:t>.”</a:t>
            </a:r>
          </a:p>
          <a:p>
            <a:pPr marL="255588" indent="-153988" eaLnBrk="1" hangingPunct="1">
              <a:spcBef>
                <a:spcPts val="1500"/>
              </a:spcBef>
              <a:buClr>
                <a:srgbClr val="007FA3"/>
              </a:buClr>
              <a:buFontTx/>
              <a:buChar char="•"/>
            </a:pPr>
            <a:r>
              <a:rPr lang="en-US" altLang="en-US" sz="2400">
                <a:latin typeface="Arial" panose="020B0604020202020204" pitchFamily="34" charset="0"/>
                <a:cs typeface="Arial" panose="020B0604020202020204" pitchFamily="34" charset="0"/>
              </a:rPr>
              <a:t>Systematic nomenclature uses a </a:t>
            </a:r>
            <a:r>
              <a:rPr lang="en-US" altLang="en-US" sz="2400">
                <a:solidFill>
                  <a:schemeClr val="tx2"/>
                </a:solidFill>
                <a:latin typeface="Arial" panose="020B0604020202020204" pitchFamily="34" charset="0"/>
                <a:cs typeface="Arial" panose="020B0604020202020204" pitchFamily="34" charset="0"/>
              </a:rPr>
              <a:t>suffix</a:t>
            </a:r>
            <a:r>
              <a:rPr lang="en-US" altLang="en-US" sz="2400">
                <a:latin typeface="Arial" panose="020B0604020202020204" pitchFamily="34" charset="0"/>
                <a:cs typeface="Arial" panose="020B0604020202020204" pitchFamily="34" charset="0"/>
              </a:rPr>
              <a:t> to denote a functional group.</a:t>
            </a:r>
          </a:p>
          <a:p>
            <a:pPr marL="255588" indent="-153988" eaLnBrk="1" hangingPunct="1">
              <a:spcBef>
                <a:spcPts val="1500"/>
              </a:spcBef>
              <a:buClr>
                <a:srgbClr val="007FA3"/>
              </a:buClr>
              <a:buFontTx/>
              <a:buChar char="•"/>
            </a:pPr>
            <a:r>
              <a:rPr lang="en-US" altLang="en-US" sz="2400">
                <a:latin typeface="Arial" panose="020B0604020202020204" pitchFamily="34" charset="0"/>
                <a:cs typeface="Arial" panose="020B0604020202020204" pitchFamily="34" charset="0"/>
              </a:rPr>
              <a:t>Alcohols are named by replacing the “</a:t>
            </a:r>
            <a:r>
              <a:rPr lang="en-US" altLang="en-US" sz="2400">
                <a:solidFill>
                  <a:schemeClr val="tx2"/>
                </a:solidFill>
                <a:latin typeface="Arial" panose="020B0604020202020204" pitchFamily="34" charset="0"/>
                <a:cs typeface="Arial" panose="020B0604020202020204" pitchFamily="34" charset="0"/>
              </a:rPr>
              <a:t>e</a:t>
            </a:r>
            <a:r>
              <a:rPr lang="en-US" altLang="en-US" sz="2400">
                <a:latin typeface="Arial" panose="020B0604020202020204" pitchFamily="34" charset="0"/>
                <a:cs typeface="Arial" panose="020B0604020202020204" pitchFamily="34" charset="0"/>
              </a:rPr>
              <a:t>” at the end of the parent hydrocarbon with the suffix “</a:t>
            </a:r>
            <a:r>
              <a:rPr lang="en-US" altLang="en-US" sz="2400">
                <a:solidFill>
                  <a:schemeClr val="tx2"/>
                </a:solidFill>
                <a:latin typeface="Arial" panose="020B0604020202020204" pitchFamily="34" charset="0"/>
                <a:cs typeface="Arial" panose="020B0604020202020204" pitchFamily="34" charset="0"/>
              </a:rPr>
              <a:t>ol</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D696-53BA-76F6-27AC-4568B62DA9EE}"/>
              </a:ext>
            </a:extLst>
          </p:cNvPr>
          <p:cNvSpPr>
            <a:spLocks noGrp="1"/>
          </p:cNvSpPr>
          <p:nvPr>
            <p:ph type="title"/>
          </p:nvPr>
        </p:nvSpPr>
        <p:spPr>
          <a:xfrm>
            <a:off x="457200" y="215900"/>
            <a:ext cx="8556625" cy="1096963"/>
          </a:xfrm>
        </p:spPr>
        <p:txBody>
          <a:bodyPr/>
          <a:lstStyle/>
          <a:p>
            <a:pPr eaLnBrk="1" fontAlgn="auto" hangingPunct="1">
              <a:spcAft>
                <a:spcPts val="0"/>
              </a:spcAft>
              <a:defRPr/>
            </a:pPr>
            <a:r>
              <a:rPr lang="en-US" dirty="0"/>
              <a:t>Systematic Names of Alcohols (2 of 2)</a:t>
            </a:r>
          </a:p>
        </p:txBody>
      </p:sp>
      <p:pic>
        <p:nvPicPr>
          <p:cNvPr id="80899" name="Content Placeholder 5" descr="Structures of 3-pentanol and 3-methyl-1-hexanol are shown. In the given names, the number precedes the name of the parent hydrocarbon. The alternative names are pentan-3-ol and 3-methylhexan-1-ol, where the number precedes the suffix.">
            <a:extLst>
              <a:ext uri="{FF2B5EF4-FFF2-40B4-BE49-F238E27FC236}">
                <a16:creationId xmlns:a16="http://schemas.microsoft.com/office/drawing/2014/main" id="{CFCBCC4A-946D-6033-CA42-6A7CE20CA0F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258888" y="1401763"/>
            <a:ext cx="6626225" cy="1566862"/>
          </a:xfrm>
        </p:spPr>
      </p:pic>
      <p:pic>
        <p:nvPicPr>
          <p:cNvPr id="80900" name="Content Placeholder 7" descr="Structures of 2-butanol, 2-ethyl-1-pentanol, and 3-butoxy-1-propanol are shown. In 2-ethyl-1-pentanol and 3-butoxy-1-propanol, the longest carbon chain has more carbons than the longest continuous chain that contains the functional group.">
            <a:extLst>
              <a:ext uri="{FF2B5EF4-FFF2-40B4-BE49-F238E27FC236}">
                <a16:creationId xmlns:a16="http://schemas.microsoft.com/office/drawing/2014/main" id="{DBF4BF9C-AC54-C041-F1D5-57D2FB6F211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1457325" y="3335338"/>
            <a:ext cx="6229350" cy="2741612"/>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A1C2-1937-7AF6-7207-68AF170CF40A}"/>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Compounds with Two OH Groups</a:t>
            </a:r>
          </a:p>
        </p:txBody>
      </p:sp>
      <p:pic>
        <p:nvPicPr>
          <p:cNvPr id="81923" name="Content Placeholder 4" descr="Structures of 2,4-hexanediol and 4-methyl-2,3-pentanediol are shown. Long description in Notes Pane, press F6.">
            <a:extLst>
              <a:ext uri="{FF2B5EF4-FFF2-40B4-BE49-F238E27FC236}">
                <a16:creationId xmlns:a16="http://schemas.microsoft.com/office/drawing/2014/main" id="{F8F385B9-0FFD-1353-2A69-5DEB531E607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1069975" y="2016125"/>
            <a:ext cx="7126288" cy="265112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723E-A9B4-B39D-D0B5-4D0289737526}"/>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Nomenclature of Alcohols (1 of 4)</a:t>
            </a:r>
          </a:p>
        </p:txBody>
      </p:sp>
      <p:pic>
        <p:nvPicPr>
          <p:cNvPr id="83971" name="Content Placeholder 5" descr="Structures of 3-bromo-1-propanol, 4-chloro-2-butanol, and 4,4-dimethyl-2-pentanol are shown. Long description in Notes Pane, press F6.">
            <a:extLst>
              <a:ext uri="{FF2B5EF4-FFF2-40B4-BE49-F238E27FC236}">
                <a16:creationId xmlns:a16="http://schemas.microsoft.com/office/drawing/2014/main" id="{08C12890-61DC-79A6-E863-E8BF6706C9DB}"/>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527050" y="1620838"/>
            <a:ext cx="8229600" cy="1651000"/>
          </a:xfrm>
        </p:spPr>
      </p:pic>
      <p:sp>
        <p:nvSpPr>
          <p:cNvPr id="83972" name="Content Placeholder 3">
            <a:extLst>
              <a:ext uri="{FF2B5EF4-FFF2-40B4-BE49-F238E27FC236}">
                <a16:creationId xmlns:a16="http://schemas.microsoft.com/office/drawing/2014/main" id="{BF237ABF-014E-245A-604C-8ECBF29DBE6E}"/>
              </a:ext>
            </a:extLst>
          </p:cNvPr>
          <p:cNvSpPr txBox="1">
            <a:spLocks noGrp="1" noChangeArrowheads="1"/>
          </p:cNvSpPr>
          <p:nvPr>
            <p:ph sz="quarter" idx="14"/>
          </p:nvPr>
        </p:nvSpPr>
        <p:spPr>
          <a:xfrm>
            <a:off x="457200" y="4214813"/>
            <a:ext cx="8229600" cy="186213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When there is both a </a:t>
            </a:r>
            <a:r>
              <a:rPr lang="en-US" altLang="en-US" sz="2400">
                <a:solidFill>
                  <a:schemeClr val="tx2"/>
                </a:solidFill>
                <a:latin typeface="Arial" panose="020B0604020202020204" pitchFamily="34" charset="0"/>
                <a:cs typeface="Arial" panose="020B0604020202020204" pitchFamily="34" charset="0"/>
              </a:rPr>
              <a:t>functional group </a:t>
            </a:r>
            <a:r>
              <a:rPr lang="en-US" altLang="en-US" sz="2400">
                <a:latin typeface="Arial" panose="020B0604020202020204" pitchFamily="34" charset="0"/>
                <a:cs typeface="Arial" panose="020B0604020202020204" pitchFamily="34" charset="0"/>
              </a:rPr>
              <a:t>and a </a:t>
            </a:r>
            <a:r>
              <a:rPr lang="en-US" altLang="en-US" sz="2400">
                <a:solidFill>
                  <a:schemeClr val="tx2"/>
                </a:solidFill>
                <a:latin typeface="Arial" panose="020B0604020202020204" pitchFamily="34" charset="0"/>
                <a:cs typeface="Arial" panose="020B0604020202020204" pitchFamily="34" charset="0"/>
              </a:rPr>
              <a:t>substituent</a:t>
            </a:r>
            <a:r>
              <a:rPr lang="en-US" altLang="en-US" sz="2400">
                <a:latin typeface="Arial" panose="020B0604020202020204" pitchFamily="34" charset="0"/>
                <a:cs typeface="Arial" panose="020B0604020202020204" pitchFamily="34" charset="0"/>
              </a:rPr>
              <a:t>, the </a:t>
            </a:r>
            <a:r>
              <a:rPr lang="en-US" altLang="en-US" sz="2400">
                <a:solidFill>
                  <a:schemeClr val="tx2"/>
                </a:solidFill>
                <a:latin typeface="Arial" panose="020B0604020202020204" pitchFamily="34" charset="0"/>
                <a:cs typeface="Arial" panose="020B0604020202020204" pitchFamily="34" charset="0"/>
              </a:rPr>
              <a:t>functional group </a:t>
            </a:r>
            <a:r>
              <a:rPr lang="en-US" altLang="en-US" sz="2400">
                <a:latin typeface="Arial" panose="020B0604020202020204" pitchFamily="34" charset="0"/>
                <a:cs typeface="Arial" panose="020B0604020202020204" pitchFamily="34" charset="0"/>
              </a:rPr>
              <a:t>gets the </a:t>
            </a:r>
            <a:r>
              <a:rPr lang="en-US" altLang="en-US" sz="2400">
                <a:solidFill>
                  <a:schemeClr val="tx2"/>
                </a:solidFill>
                <a:latin typeface="Arial" panose="020B0604020202020204" pitchFamily="34" charset="0"/>
                <a:cs typeface="Arial" panose="020B0604020202020204" pitchFamily="34" charset="0"/>
              </a:rPr>
              <a:t>lowest</a:t>
            </a:r>
            <a:r>
              <a:rPr lang="en-US" altLang="en-US" sz="2400">
                <a:latin typeface="Arial" panose="020B0604020202020204" pitchFamily="34" charset="0"/>
                <a:cs typeface="Arial" panose="020B0604020202020204" pitchFamily="34" charset="0"/>
              </a:rPr>
              <a:t> number.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8BF-A426-9F4D-C1C1-3FAC65AD7B94}"/>
              </a:ext>
            </a:extLst>
          </p:cNvPr>
          <p:cNvSpPr>
            <a:spLocks noGrp="1"/>
          </p:cNvSpPr>
          <p:nvPr>
            <p:ph type="title"/>
          </p:nvPr>
        </p:nvSpPr>
        <p:spPr>
          <a:xfrm>
            <a:off x="457200" y="215900"/>
            <a:ext cx="8229600" cy="719138"/>
          </a:xfrm>
        </p:spPr>
        <p:txBody>
          <a:bodyPr/>
          <a:lstStyle/>
          <a:p>
            <a:pPr eaLnBrk="1" fontAlgn="auto" hangingPunct="1">
              <a:spcAft>
                <a:spcPts val="0"/>
              </a:spcAft>
              <a:defRPr/>
            </a:pPr>
            <a:r>
              <a:rPr lang="en-US" dirty="0"/>
              <a:t>Nomenclature of Alcohols (2 of 4)</a:t>
            </a:r>
          </a:p>
        </p:txBody>
      </p:sp>
      <p:pic>
        <p:nvPicPr>
          <p:cNvPr id="86019" name="Content Placeholder 5" descr="Structures of 2-butanol, 2-ethyl-1-pentanol, and 3-butoxy-1-propanol are shown. In 2-ethyl-1-pentanol and 3-butoxy-1-propanol, the longest carbon chain has more carbons than the longest continuous chain that contains the functional group.">
            <a:extLst>
              <a:ext uri="{FF2B5EF4-FFF2-40B4-BE49-F238E27FC236}">
                <a16:creationId xmlns:a16="http://schemas.microsoft.com/office/drawing/2014/main" id="{A23CA05F-34A7-DCB9-09B6-F87591C84CD1}"/>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444625" y="1085850"/>
            <a:ext cx="6254750" cy="2752725"/>
          </a:xfrm>
        </p:spPr>
      </p:pic>
      <p:sp>
        <p:nvSpPr>
          <p:cNvPr id="86020" name="Content Placeholder 3">
            <a:extLst>
              <a:ext uri="{FF2B5EF4-FFF2-40B4-BE49-F238E27FC236}">
                <a16:creationId xmlns:a16="http://schemas.microsoft.com/office/drawing/2014/main" id="{DC23A1E0-D4D4-29A7-A821-BE7CF0C1E25A}"/>
              </a:ext>
            </a:extLst>
          </p:cNvPr>
          <p:cNvSpPr txBox="1">
            <a:spLocks noGrp="1" noChangeArrowheads="1"/>
          </p:cNvSpPr>
          <p:nvPr>
            <p:ph sz="quarter" idx="14"/>
          </p:nvPr>
        </p:nvSpPr>
        <p:spPr>
          <a:xfrm>
            <a:off x="457200" y="4189413"/>
            <a:ext cx="8229600" cy="188753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a:t>
            </a:r>
            <a:r>
              <a:rPr lang="en-US" altLang="en-US" sz="2400">
                <a:solidFill>
                  <a:schemeClr val="tx2"/>
                </a:solidFill>
                <a:latin typeface="Arial" panose="020B0604020202020204" pitchFamily="34" charset="0"/>
                <a:cs typeface="Arial" panose="020B0604020202020204" pitchFamily="34" charset="0"/>
              </a:rPr>
              <a:t>parent hydrocarbon </a:t>
            </a:r>
            <a:r>
              <a:rPr lang="en-US" altLang="en-US" sz="2400">
                <a:latin typeface="Arial" panose="020B0604020202020204" pitchFamily="34" charset="0"/>
                <a:cs typeface="Arial" panose="020B0604020202020204" pitchFamily="34" charset="0"/>
              </a:rPr>
              <a:t>is the longest chain that contains the functional group.</a:t>
            </a:r>
          </a:p>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Number the chain in the direction that gives the </a:t>
            </a:r>
            <a:r>
              <a:rPr lang="en-US" altLang="en-US" sz="2400">
                <a:solidFill>
                  <a:schemeClr val="tx2"/>
                </a:solidFill>
                <a:latin typeface="Arial" panose="020B0604020202020204" pitchFamily="34" charset="0"/>
                <a:cs typeface="Arial" panose="020B0604020202020204" pitchFamily="34" charset="0"/>
              </a:rPr>
              <a:t>functional group</a:t>
            </a:r>
            <a:r>
              <a:rPr lang="en-US" altLang="en-US" sz="2400">
                <a:latin typeface="Arial" panose="020B0604020202020204" pitchFamily="34" charset="0"/>
                <a:cs typeface="Arial" panose="020B0604020202020204" pitchFamily="34" charset="0"/>
              </a:rPr>
              <a:t> the </a:t>
            </a:r>
            <a:r>
              <a:rPr lang="en-US" altLang="en-US" sz="2400">
                <a:solidFill>
                  <a:schemeClr val="tx2"/>
                </a:solidFill>
                <a:latin typeface="Arial" panose="020B0604020202020204" pitchFamily="34" charset="0"/>
                <a:cs typeface="Arial" panose="020B0604020202020204" pitchFamily="34" charset="0"/>
              </a:rPr>
              <a:t>lowest</a:t>
            </a:r>
            <a:r>
              <a:rPr lang="en-US" altLang="en-US" sz="2400">
                <a:latin typeface="Arial" panose="020B0604020202020204" pitchFamily="34" charset="0"/>
                <a:cs typeface="Arial" panose="020B0604020202020204" pitchFamily="34" charset="0"/>
              </a:rPr>
              <a:t> possible number.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0EC0-54D7-E666-FE7C-A17C61D437F1}"/>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Nomenclature of Alcohols (3 of 4)</a:t>
            </a:r>
          </a:p>
        </p:txBody>
      </p:sp>
      <p:pic>
        <p:nvPicPr>
          <p:cNvPr id="87043" name="Content Placeholder 5" descr="Structures of three alcohols with the correct and incorrect names are shown. Long description in Notes Pane, press F6.">
            <a:extLst>
              <a:ext uri="{FF2B5EF4-FFF2-40B4-BE49-F238E27FC236}">
                <a16:creationId xmlns:a16="http://schemas.microsoft.com/office/drawing/2014/main" id="{19AF1A6F-3B48-366E-2E3A-EDF824B5DA7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527175"/>
            <a:ext cx="8229600" cy="2046288"/>
          </a:xfrm>
        </p:spPr>
      </p:pic>
      <p:sp>
        <p:nvSpPr>
          <p:cNvPr id="87044" name="Content Placeholder 3">
            <a:extLst>
              <a:ext uri="{FF2B5EF4-FFF2-40B4-BE49-F238E27FC236}">
                <a16:creationId xmlns:a16="http://schemas.microsoft.com/office/drawing/2014/main" id="{AB0C6D5E-D257-E0D6-ED25-3BB22C12AAB1}"/>
              </a:ext>
            </a:extLst>
          </p:cNvPr>
          <p:cNvSpPr txBox="1">
            <a:spLocks noGrp="1" noChangeArrowheads="1"/>
          </p:cNvSpPr>
          <p:nvPr>
            <p:ph sz="quarter" idx="14"/>
          </p:nvPr>
        </p:nvSpPr>
        <p:spPr>
          <a:xfrm>
            <a:off x="457200" y="4189413"/>
            <a:ext cx="8229600" cy="188753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If you get the </a:t>
            </a:r>
            <a:r>
              <a:rPr lang="en-US" altLang="en-US" sz="2400">
                <a:solidFill>
                  <a:schemeClr val="tx2"/>
                </a:solidFill>
                <a:latin typeface="Arial" panose="020B0604020202020204" pitchFamily="34" charset="0"/>
                <a:cs typeface="Arial" panose="020B0604020202020204" pitchFamily="34" charset="0"/>
              </a:rPr>
              <a:t>same number </a:t>
            </a:r>
            <a:r>
              <a:rPr lang="en-US" altLang="en-US" sz="2400">
                <a:latin typeface="Arial" panose="020B0604020202020204" pitchFamily="34" charset="0"/>
                <a:cs typeface="Arial" panose="020B0604020202020204" pitchFamily="34" charset="0"/>
              </a:rPr>
              <a:t>for the </a:t>
            </a:r>
            <a:r>
              <a:rPr lang="en-US" altLang="en-US" sz="2400">
                <a:solidFill>
                  <a:schemeClr val="tx2"/>
                </a:solidFill>
                <a:latin typeface="Arial" panose="020B0604020202020204" pitchFamily="34" charset="0"/>
                <a:cs typeface="Arial" panose="020B0604020202020204" pitchFamily="34" charset="0"/>
              </a:rPr>
              <a:t>functional group </a:t>
            </a:r>
            <a:r>
              <a:rPr lang="en-US" altLang="en-US" sz="2400">
                <a:latin typeface="Arial" panose="020B0604020202020204" pitchFamily="34" charset="0"/>
                <a:cs typeface="Arial" panose="020B0604020202020204" pitchFamily="34" charset="0"/>
              </a:rPr>
              <a:t>in both directions, chose the direction that gives a substituent the lowest number.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15BC65B3-01CA-E712-5D82-1300516747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4AA45AB-BD42-46FB-830E-09C0C07EA8DA}" type="slidenum">
              <a:rPr lang="en-US" altLang="en-US" sz="1400" smtClean="0"/>
              <a:pPr>
                <a:spcBef>
                  <a:spcPct val="0"/>
                </a:spcBef>
                <a:buFontTx/>
                <a:buNone/>
              </a:pPr>
              <a:t>4</a:t>
            </a:fld>
            <a:endParaRPr lang="en-US" altLang="en-US" sz="1400"/>
          </a:p>
        </p:txBody>
      </p:sp>
      <p:sp>
        <p:nvSpPr>
          <p:cNvPr id="36867" name="Text Box 4">
            <a:extLst>
              <a:ext uri="{FF2B5EF4-FFF2-40B4-BE49-F238E27FC236}">
                <a16:creationId xmlns:a16="http://schemas.microsoft.com/office/drawing/2014/main" id="{6CC73043-934F-9E23-73F7-7227432A5F63}"/>
              </a:ext>
            </a:extLst>
          </p:cNvPr>
          <p:cNvSpPr txBox="1">
            <a:spLocks noChangeArrowheads="1"/>
          </p:cNvSpPr>
          <p:nvPr/>
        </p:nvSpPr>
        <p:spPr bwMode="auto">
          <a:xfrm>
            <a:off x="312738" y="427038"/>
            <a:ext cx="85629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u="none">
                <a:solidFill>
                  <a:srgbClr val="990033"/>
                </a:solidFill>
                <a:latin typeface="Arial" panose="020B0604020202020204" pitchFamily="34" charset="0"/>
              </a:rPr>
              <a:t>Functional Groups</a:t>
            </a:r>
          </a:p>
          <a:p>
            <a:pPr>
              <a:spcBef>
                <a:spcPct val="0"/>
              </a:spcBef>
              <a:buFontTx/>
              <a:buNone/>
            </a:pPr>
            <a:endParaRPr lang="en-US" altLang="en-US" sz="2400" u="none">
              <a:solidFill>
                <a:srgbClr val="990033"/>
              </a:solidFill>
              <a:latin typeface="Arial" panose="020B0604020202020204" pitchFamily="34" charset="0"/>
            </a:endParaRPr>
          </a:p>
          <a:p>
            <a:pPr>
              <a:spcBef>
                <a:spcPct val="0"/>
              </a:spcBef>
              <a:buFontTx/>
              <a:buNone/>
            </a:pPr>
            <a:r>
              <a:rPr lang="en-US" altLang="en-US" sz="2000" u="none">
                <a:latin typeface="Arial" panose="020B0604020202020204" pitchFamily="34" charset="0"/>
              </a:rPr>
              <a:t>There is a direct relationship between structure and reactivity.</a:t>
            </a:r>
          </a:p>
          <a:p>
            <a:pPr>
              <a:spcBef>
                <a:spcPct val="0"/>
              </a:spcBef>
              <a:buFontTx/>
              <a:buNone/>
            </a:pPr>
            <a:endParaRPr lang="en-US" altLang="en-US" sz="2000" u="none">
              <a:latin typeface="Arial" panose="020B0604020202020204" pitchFamily="34" charset="0"/>
            </a:endParaRPr>
          </a:p>
          <a:p>
            <a:pPr>
              <a:spcBef>
                <a:spcPct val="0"/>
              </a:spcBef>
              <a:buFontTx/>
              <a:buNone/>
            </a:pPr>
            <a:r>
              <a:rPr lang="en-US" altLang="en-US" sz="2000" u="none">
                <a:latin typeface="Arial" panose="020B0604020202020204" pitchFamily="34" charset="0"/>
              </a:rPr>
              <a:t>A group of atoms within molecule that define the chemical properties is called a </a:t>
            </a:r>
            <a:r>
              <a:rPr lang="en-US" altLang="en-US" sz="2000">
                <a:latin typeface="Arial" panose="020B0604020202020204" pitchFamily="34" charset="0"/>
              </a:rPr>
              <a:t> Functional Group                                                                </a:t>
            </a:r>
            <a:r>
              <a:rPr lang="en-US" altLang="en-US" sz="2400" u="none">
                <a:solidFill>
                  <a:srgbClr val="990033"/>
                </a:solidFill>
                <a:latin typeface="Arial" panose="020B0604020202020204" pitchFamily="34" charset="0"/>
              </a:rPr>
              <a:t>.</a:t>
            </a:r>
          </a:p>
          <a:p>
            <a:pPr>
              <a:spcBef>
                <a:spcPct val="0"/>
              </a:spcBef>
              <a:buFontTx/>
              <a:buNone/>
            </a:pPr>
            <a:endParaRPr lang="en-US" altLang="en-US" sz="2000" u="none">
              <a:solidFill>
                <a:srgbClr val="990033"/>
              </a:solidFill>
              <a:latin typeface="Arial" panose="020B0604020202020204" pitchFamily="34" charset="0"/>
            </a:endParaRPr>
          </a:p>
          <a:p>
            <a:pPr>
              <a:spcBef>
                <a:spcPct val="0"/>
              </a:spcBef>
              <a:buFontTx/>
              <a:buNone/>
            </a:pPr>
            <a:r>
              <a:rPr lang="en-US" altLang="en-US" sz="2000" u="none">
                <a:latin typeface="Arial" panose="020B0604020202020204" pitchFamily="34" charset="0"/>
              </a:rPr>
              <a:t>We can focus on the reactivity of these groups, instead of learning the reactivity of many individual molecules.</a:t>
            </a:r>
          </a:p>
        </p:txBody>
      </p:sp>
      <p:graphicFrame>
        <p:nvGraphicFramePr>
          <p:cNvPr id="36868" name="Object 5">
            <a:extLst>
              <a:ext uri="{FF2B5EF4-FFF2-40B4-BE49-F238E27FC236}">
                <a16:creationId xmlns:a16="http://schemas.microsoft.com/office/drawing/2014/main" id="{C4D457CE-F6BB-A4AD-46CE-7FA9CA1981A4}"/>
              </a:ext>
            </a:extLst>
          </p:cNvPr>
          <p:cNvGraphicFramePr>
            <a:graphicFrameLocks noChangeAspect="1"/>
          </p:cNvGraphicFramePr>
          <p:nvPr/>
        </p:nvGraphicFramePr>
        <p:xfrm>
          <a:off x="2757488" y="3557588"/>
          <a:ext cx="3581400" cy="977900"/>
        </p:xfrm>
        <a:graphic>
          <a:graphicData uri="http://schemas.openxmlformats.org/presentationml/2006/ole">
            <mc:AlternateContent xmlns:mc="http://schemas.openxmlformats.org/markup-compatibility/2006">
              <mc:Choice xmlns:v="urn:schemas-microsoft-com:vml" Requires="v">
                <p:oleObj name="CS ChemDraw Drawing" r:id="rId2" imgW="3581400" imgH="977900" progId="ChemDraw.Document.5.0">
                  <p:embed/>
                </p:oleObj>
              </mc:Choice>
              <mc:Fallback>
                <p:oleObj name="CS ChemDraw Drawing" r:id="rId2" imgW="3581400" imgH="977900" progId="ChemDraw.Document.5.0">
                  <p:embed/>
                  <p:pic>
                    <p:nvPicPr>
                      <p:cNvPr id="36868" name="Object 5">
                        <a:extLst>
                          <a:ext uri="{FF2B5EF4-FFF2-40B4-BE49-F238E27FC236}">
                            <a16:creationId xmlns:a16="http://schemas.microsoft.com/office/drawing/2014/main" id="{C4D457CE-F6BB-A4AD-46CE-7FA9CA198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3557588"/>
                        <a:ext cx="35814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6">
            <a:extLst>
              <a:ext uri="{FF2B5EF4-FFF2-40B4-BE49-F238E27FC236}">
                <a16:creationId xmlns:a16="http://schemas.microsoft.com/office/drawing/2014/main" id="{412EC9AF-9B04-7EA1-A298-979CFB82F864}"/>
              </a:ext>
            </a:extLst>
          </p:cNvPr>
          <p:cNvGraphicFramePr>
            <a:graphicFrameLocks noChangeAspect="1"/>
          </p:cNvGraphicFramePr>
          <p:nvPr/>
        </p:nvGraphicFramePr>
        <p:xfrm>
          <a:off x="209550" y="4237038"/>
          <a:ext cx="8691563" cy="2362200"/>
        </p:xfrm>
        <a:graphic>
          <a:graphicData uri="http://schemas.openxmlformats.org/presentationml/2006/ole">
            <mc:AlternateContent xmlns:mc="http://schemas.openxmlformats.org/markup-compatibility/2006">
              <mc:Choice xmlns:v="urn:schemas-microsoft-com:vml" Requires="v">
                <p:oleObj name="CS ChemDraw Drawing" r:id="rId4" imgW="8691880" imgH="2362200" progId="ChemDraw.Document.5.0">
                  <p:embed/>
                </p:oleObj>
              </mc:Choice>
              <mc:Fallback>
                <p:oleObj name="CS ChemDraw Drawing" r:id="rId4" imgW="8691880" imgH="2362200" progId="ChemDraw.Document.5.0">
                  <p:embed/>
                  <p:pic>
                    <p:nvPicPr>
                      <p:cNvPr id="36869" name="Object 6">
                        <a:extLst>
                          <a:ext uri="{FF2B5EF4-FFF2-40B4-BE49-F238E27FC236}">
                            <a16:creationId xmlns:a16="http://schemas.microsoft.com/office/drawing/2014/main" id="{412EC9AF-9B04-7EA1-A298-979CFB82F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 y="4237038"/>
                        <a:ext cx="869156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E405-06C7-C56E-1F3B-7802E728D774}"/>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Nomenclature of Alcohols (4 of 4)</a:t>
            </a:r>
          </a:p>
        </p:txBody>
      </p:sp>
      <p:pic>
        <p:nvPicPr>
          <p:cNvPr id="89091" name="Content Placeholder 5" descr="Structures of 7-bromo-4-ethyl-2-octanol, 3,4-dimethylcyclopentanol, and 2-ethyl-5-methylcyclohexanol are shown. Long description in Notes Pane, press F6.">
            <a:extLst>
              <a:ext uri="{FF2B5EF4-FFF2-40B4-BE49-F238E27FC236}">
                <a16:creationId xmlns:a16="http://schemas.microsoft.com/office/drawing/2014/main" id="{86BC9FFC-5AE9-207D-AC94-5C6462683316}"/>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757363"/>
            <a:ext cx="8229600" cy="1498600"/>
          </a:xfrm>
        </p:spPr>
      </p:pic>
      <p:sp>
        <p:nvSpPr>
          <p:cNvPr id="89092" name="Content Placeholder 3">
            <a:extLst>
              <a:ext uri="{FF2B5EF4-FFF2-40B4-BE49-F238E27FC236}">
                <a16:creationId xmlns:a16="http://schemas.microsoft.com/office/drawing/2014/main" id="{EBF874A3-9605-A30D-8D73-FEDB9B0E054C}"/>
              </a:ext>
            </a:extLst>
          </p:cNvPr>
          <p:cNvSpPr txBox="1">
            <a:spLocks noGrp="1" noChangeArrowheads="1"/>
          </p:cNvSpPr>
          <p:nvPr>
            <p:ph sz="quarter" idx="14"/>
          </p:nvPr>
        </p:nvSpPr>
        <p:spPr>
          <a:xfrm>
            <a:off x="457200" y="4075113"/>
            <a:ext cx="8229600" cy="200183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If there is more than </a:t>
            </a:r>
            <a:r>
              <a:rPr lang="en-US" altLang="en-US" sz="2400">
                <a:solidFill>
                  <a:schemeClr val="tx2"/>
                </a:solidFill>
                <a:latin typeface="Arial" panose="020B0604020202020204" pitchFamily="34" charset="0"/>
                <a:cs typeface="Arial" panose="020B0604020202020204" pitchFamily="34" charset="0"/>
              </a:rPr>
              <a:t>one substituent</a:t>
            </a:r>
            <a:r>
              <a:rPr lang="en-US" altLang="en-US" sz="2400">
                <a:latin typeface="Arial" panose="020B0604020202020204" pitchFamily="34" charset="0"/>
                <a:cs typeface="Arial" panose="020B0604020202020204" pitchFamily="34" charset="0"/>
              </a:rPr>
              <a:t>, listed them in </a:t>
            </a:r>
            <a:r>
              <a:rPr lang="en-US" altLang="en-US" sz="2400">
                <a:solidFill>
                  <a:schemeClr val="tx2"/>
                </a:solidFill>
                <a:latin typeface="Arial" panose="020B0604020202020204" pitchFamily="34" charset="0"/>
                <a:cs typeface="Arial" panose="020B0604020202020204" pitchFamily="34" charset="0"/>
              </a:rPr>
              <a:t>alphabetical order</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73D8-8EFE-315A-F931-1ED795D2E289}"/>
              </a:ext>
            </a:extLst>
          </p:cNvPr>
          <p:cNvSpPr>
            <a:spLocks noGrp="1"/>
          </p:cNvSpPr>
          <p:nvPr>
            <p:ph type="title"/>
          </p:nvPr>
        </p:nvSpPr>
        <p:spPr>
          <a:xfrm>
            <a:off x="457200" y="215900"/>
            <a:ext cx="8461375" cy="1417638"/>
          </a:xfrm>
        </p:spPr>
        <p:txBody>
          <a:bodyPr/>
          <a:lstStyle/>
          <a:p>
            <a:pPr eaLnBrk="1" fontAlgn="auto" hangingPunct="1">
              <a:spcAft>
                <a:spcPts val="0"/>
              </a:spcAft>
              <a:defRPr/>
            </a:pPr>
            <a:r>
              <a:rPr lang="en-US" dirty="0"/>
              <a:t>A Substituent is a Prefix A Functional Group is a Suffix</a:t>
            </a:r>
          </a:p>
        </p:txBody>
      </p:sp>
      <p:pic>
        <p:nvPicPr>
          <p:cNvPr id="91139" name="Content Placeholder 4" descr="A general rule of building a name of a structure is as follows: a substituent plus the parent hydrocarbon plus the functional group suffix. Examples of the substituent name are methyl, ethoxy, chloro, etc. An example of the functional group suffix is ol.">
            <a:extLst>
              <a:ext uri="{FF2B5EF4-FFF2-40B4-BE49-F238E27FC236}">
                <a16:creationId xmlns:a16="http://schemas.microsoft.com/office/drawing/2014/main" id="{244DC381-AEDF-EDC8-D77C-46C9C568F20C}"/>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3025775"/>
            <a:ext cx="8229600" cy="80645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D5FE-9B89-A326-DD09-81C28EA33092}"/>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Classification of Amines</a:t>
            </a:r>
          </a:p>
        </p:txBody>
      </p:sp>
      <p:pic>
        <p:nvPicPr>
          <p:cNvPr id="92163" name="Content Placeholder 5" descr="Structures of ammonia, a primary amine, a secondary amine, and a tertiary amine are shown.">
            <a:extLst>
              <a:ext uri="{FF2B5EF4-FFF2-40B4-BE49-F238E27FC236}">
                <a16:creationId xmlns:a16="http://schemas.microsoft.com/office/drawing/2014/main" id="{281D37BC-F802-F6E8-92A9-66FB5A97B855}"/>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582738"/>
            <a:ext cx="8229600" cy="1169987"/>
          </a:xfrm>
        </p:spPr>
      </p:pic>
      <p:sp>
        <p:nvSpPr>
          <p:cNvPr id="92164" name="Content Placeholder 3">
            <a:extLst>
              <a:ext uri="{FF2B5EF4-FFF2-40B4-BE49-F238E27FC236}">
                <a16:creationId xmlns:a16="http://schemas.microsoft.com/office/drawing/2014/main" id="{9C569C96-E97B-DD1B-3DA6-6857C0E4948E}"/>
              </a:ext>
            </a:extLst>
          </p:cNvPr>
          <p:cNvSpPr txBox="1">
            <a:spLocks noGrp="1" noChangeArrowheads="1"/>
          </p:cNvSpPr>
          <p:nvPr>
            <p:ph sz="quarter" idx="14"/>
          </p:nvPr>
        </p:nvSpPr>
        <p:spPr>
          <a:xfrm>
            <a:off x="457200" y="3500438"/>
            <a:ext cx="8229600" cy="2576512"/>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classification depends on </a:t>
            </a:r>
            <a:r>
              <a:rPr lang="en-US" altLang="en-US" sz="2400">
                <a:solidFill>
                  <a:schemeClr val="tx2"/>
                </a:solidFill>
                <a:latin typeface="Arial" panose="020B0604020202020204" pitchFamily="34" charset="0"/>
                <a:cs typeface="Arial" panose="020B0604020202020204" pitchFamily="34" charset="0"/>
              </a:rPr>
              <a:t>how many groups (R)</a:t>
            </a:r>
            <a:r>
              <a:rPr lang="en-US" altLang="en-US" sz="2400">
                <a:latin typeface="Arial" panose="020B0604020202020204" pitchFamily="34" charset="0"/>
                <a:cs typeface="Arial" panose="020B0604020202020204" pitchFamily="34" charset="0"/>
              </a:rPr>
              <a:t> are bonded to the N.</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primary amine:</a:t>
            </a:r>
            <a:r>
              <a:rPr lang="en-US" altLang="en-US" sz="2400">
                <a:latin typeface="Arial" panose="020B0604020202020204" pitchFamily="34" charset="0"/>
                <a:cs typeface="Arial" panose="020B0604020202020204" pitchFamily="34" charset="0"/>
              </a:rPr>
              <a:t> </a:t>
            </a:r>
            <a:r>
              <a:rPr lang="en-US" altLang="en-US" sz="2400">
                <a:solidFill>
                  <a:schemeClr val="tx2"/>
                </a:solidFill>
                <a:latin typeface="Arial" panose="020B0604020202020204" pitchFamily="34" charset="0"/>
                <a:cs typeface="Arial" panose="020B0604020202020204" pitchFamily="34" charset="0"/>
              </a:rPr>
              <a:t>one group </a:t>
            </a:r>
            <a:r>
              <a:rPr lang="en-US" altLang="en-US" sz="2400">
                <a:latin typeface="Arial" panose="020B0604020202020204" pitchFamily="34" charset="0"/>
                <a:cs typeface="Arial" panose="020B0604020202020204" pitchFamily="34" charset="0"/>
              </a:rPr>
              <a:t>bonded to the N</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secondary amine:</a:t>
            </a:r>
            <a:r>
              <a:rPr lang="en-US" altLang="en-US" sz="2400">
                <a:latin typeface="Arial" panose="020B0604020202020204" pitchFamily="34" charset="0"/>
                <a:cs typeface="Arial" panose="020B0604020202020204" pitchFamily="34" charset="0"/>
              </a:rPr>
              <a:t> </a:t>
            </a:r>
            <a:r>
              <a:rPr lang="en-US" altLang="en-US" sz="2400">
                <a:solidFill>
                  <a:schemeClr val="tx2"/>
                </a:solidFill>
                <a:latin typeface="Arial" panose="020B0604020202020204" pitchFamily="34" charset="0"/>
                <a:cs typeface="Arial" panose="020B0604020202020204" pitchFamily="34" charset="0"/>
              </a:rPr>
              <a:t>two groups </a:t>
            </a:r>
            <a:r>
              <a:rPr lang="en-US" altLang="en-US" sz="2400">
                <a:latin typeface="Arial" panose="020B0604020202020204" pitchFamily="34" charset="0"/>
                <a:cs typeface="Arial" panose="020B0604020202020204" pitchFamily="34" charset="0"/>
              </a:rPr>
              <a:t>bonded to the N</a:t>
            </a:r>
          </a:p>
          <a:p>
            <a:pPr marL="101600" algn="ctr" eaLnBrk="1" hangingPunct="1">
              <a:spcBef>
                <a:spcPts val="1500"/>
              </a:spcBef>
              <a:buClr>
                <a:srgbClr val="007FA3"/>
              </a:buClr>
            </a:pPr>
            <a:r>
              <a:rPr lang="en-US" altLang="en-US" sz="2400">
                <a:solidFill>
                  <a:schemeClr val="tx2"/>
                </a:solidFill>
                <a:latin typeface="Arial" panose="020B0604020202020204" pitchFamily="34" charset="0"/>
                <a:cs typeface="Arial" panose="020B0604020202020204" pitchFamily="34" charset="0"/>
              </a:rPr>
              <a:t>tertiary amine:</a:t>
            </a:r>
            <a:r>
              <a:rPr lang="en-US" altLang="en-US" sz="2400">
                <a:latin typeface="Arial" panose="020B0604020202020204" pitchFamily="34" charset="0"/>
                <a:cs typeface="Arial" panose="020B0604020202020204" pitchFamily="34" charset="0"/>
              </a:rPr>
              <a:t> </a:t>
            </a:r>
            <a:r>
              <a:rPr lang="en-US" altLang="en-US" sz="2400">
                <a:solidFill>
                  <a:schemeClr val="tx2"/>
                </a:solidFill>
                <a:latin typeface="Arial" panose="020B0604020202020204" pitchFamily="34" charset="0"/>
                <a:cs typeface="Arial" panose="020B0604020202020204" pitchFamily="34" charset="0"/>
              </a:rPr>
              <a:t>three groups </a:t>
            </a:r>
            <a:r>
              <a:rPr lang="en-US" altLang="en-US" sz="2400">
                <a:latin typeface="Arial" panose="020B0604020202020204" pitchFamily="34" charset="0"/>
                <a:cs typeface="Arial" panose="020B0604020202020204" pitchFamily="34" charset="0"/>
              </a:rPr>
              <a:t>bonded to the 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E908-8E25-C47E-C513-7B2D381092F8}"/>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Classification of Amines </a:t>
            </a:r>
            <a:r>
              <a:rPr lang="en-US" i="1" dirty="0"/>
              <a:t>versus</a:t>
            </a:r>
            <a:r>
              <a:rPr lang="en-US" dirty="0"/>
              <a:t> Alkyl Halides and Alcohols</a:t>
            </a:r>
          </a:p>
        </p:txBody>
      </p:sp>
      <p:pic>
        <p:nvPicPr>
          <p:cNvPr id="93187" name="Content Placeholder 4" descr="Structures of a primary amine, a tertiary alkyl chloride, and a tertiary alcohol. In primary amine, nitrogen is attached to one alkyl group (that can be tertiary). In tertiary alkyl halide and alcohol, the C l and O H are attached to tertiary carbons.">
            <a:extLst>
              <a:ext uri="{FF2B5EF4-FFF2-40B4-BE49-F238E27FC236}">
                <a16:creationId xmlns:a16="http://schemas.microsoft.com/office/drawing/2014/main" id="{B2FA8214-665E-69EF-64F0-37615888CBD5}"/>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2474913"/>
            <a:ext cx="8229600" cy="256222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046B-6A87-A94A-C7D2-D04159115B11}"/>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Common Names of Amines</a:t>
            </a:r>
          </a:p>
        </p:txBody>
      </p:sp>
      <p:pic>
        <p:nvPicPr>
          <p:cNvPr id="94211" name="Content Placeholder 5" descr="Common names of amines. Long description in Notes Pane, press F6.">
            <a:extLst>
              <a:ext uri="{FF2B5EF4-FFF2-40B4-BE49-F238E27FC236}">
                <a16:creationId xmlns:a16="http://schemas.microsoft.com/office/drawing/2014/main" id="{D975D8B7-DE51-1267-75D9-EF39AF7764D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457200" y="1514475"/>
            <a:ext cx="8229600" cy="1985963"/>
          </a:xfrm>
        </p:spPr>
      </p:pic>
      <p:sp>
        <p:nvSpPr>
          <p:cNvPr id="94212" name="Content Placeholder 3">
            <a:extLst>
              <a:ext uri="{FF2B5EF4-FFF2-40B4-BE49-F238E27FC236}">
                <a16:creationId xmlns:a16="http://schemas.microsoft.com/office/drawing/2014/main" id="{106EB165-48C0-1C85-9EA6-381BAD9F77AD}"/>
              </a:ext>
            </a:extLst>
          </p:cNvPr>
          <p:cNvSpPr txBox="1">
            <a:spLocks noGrp="1" noChangeArrowheads="1"/>
          </p:cNvSpPr>
          <p:nvPr>
            <p:ph sz="quarter" idx="14"/>
          </p:nvPr>
        </p:nvSpPr>
        <p:spPr>
          <a:xfrm>
            <a:off x="457200" y="4214813"/>
            <a:ext cx="8229600" cy="1862137"/>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Substituents are listed in </a:t>
            </a:r>
            <a:r>
              <a:rPr lang="en-US" altLang="en-US" sz="2400">
                <a:solidFill>
                  <a:schemeClr val="tx2"/>
                </a:solidFill>
                <a:latin typeface="Arial" panose="020B0604020202020204" pitchFamily="34" charset="0"/>
                <a:cs typeface="Arial" panose="020B0604020202020204" pitchFamily="34" charset="0"/>
              </a:rPr>
              <a:t>alphabetical order </a:t>
            </a:r>
            <a:r>
              <a:rPr lang="en-US" altLang="en-US" sz="2400">
                <a:latin typeface="Arial" panose="020B0604020202020204" pitchFamily="34" charset="0"/>
                <a:cs typeface="Arial" panose="020B0604020202020204" pitchFamily="34" charset="0"/>
              </a:rPr>
              <a:t>followed by “</a:t>
            </a:r>
            <a:r>
              <a:rPr lang="en-US" altLang="en-US" sz="2400">
                <a:solidFill>
                  <a:schemeClr val="tx2"/>
                </a:solidFill>
                <a:latin typeface="Arial" panose="020B0604020202020204" pitchFamily="34" charset="0"/>
                <a:cs typeface="Arial" panose="020B0604020202020204" pitchFamily="34" charset="0"/>
              </a:rPr>
              <a:t>amine</a:t>
            </a:r>
            <a:r>
              <a:rPr lang="en-US" altLang="en-US" sz="2400">
                <a:latin typeface="Arial" panose="020B0604020202020204" pitchFamily="34" charset="0"/>
                <a:cs typeface="Arial" panose="020B0604020202020204" pitchFamily="34" charset="0"/>
              </a:rPr>
              <a:t>.” They are written as one word.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358B-0986-32AD-41D5-DFFDEDDB1811}"/>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Systematic Names of Amines</a:t>
            </a:r>
          </a:p>
        </p:txBody>
      </p:sp>
      <p:pic>
        <p:nvPicPr>
          <p:cNvPr id="96259" name="Content Placeholder 5" descr="Structures of 1-butanamine, N-ethyl-3-hexanamine, and N-ethyl-N-methyl-1-propanamine are given.">
            <a:extLst>
              <a:ext uri="{FF2B5EF4-FFF2-40B4-BE49-F238E27FC236}">
                <a16:creationId xmlns:a16="http://schemas.microsoft.com/office/drawing/2014/main" id="{90FDB064-B831-E23D-832F-B1B072DABF64}"/>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892300"/>
            <a:ext cx="8229600" cy="1500188"/>
          </a:xfrm>
        </p:spPr>
      </p:pic>
      <p:sp>
        <p:nvSpPr>
          <p:cNvPr id="96260" name="Content Placeholder 3">
            <a:extLst>
              <a:ext uri="{FF2B5EF4-FFF2-40B4-BE49-F238E27FC236}">
                <a16:creationId xmlns:a16="http://schemas.microsoft.com/office/drawing/2014/main" id="{A0928A37-24C3-E7B6-72FF-1F0093993020}"/>
              </a:ext>
            </a:extLst>
          </p:cNvPr>
          <p:cNvSpPr txBox="1">
            <a:spLocks noGrp="1" noChangeArrowheads="1"/>
          </p:cNvSpPr>
          <p:nvPr>
            <p:ph sz="quarter" idx="14"/>
          </p:nvPr>
        </p:nvSpPr>
        <p:spPr>
          <a:xfrm>
            <a:off x="268288" y="3971925"/>
            <a:ext cx="8607425" cy="2105025"/>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suffix “</a:t>
            </a:r>
            <a:r>
              <a:rPr lang="en-US" altLang="en-US" sz="2400">
                <a:solidFill>
                  <a:schemeClr val="tx2"/>
                </a:solidFill>
                <a:latin typeface="Arial" panose="020B0604020202020204" pitchFamily="34" charset="0"/>
                <a:cs typeface="Arial" panose="020B0604020202020204" pitchFamily="34" charset="0"/>
              </a:rPr>
              <a:t>amine</a:t>
            </a:r>
            <a:r>
              <a:rPr lang="en-US" altLang="en-US" sz="2400">
                <a:latin typeface="Arial" panose="020B0604020202020204" pitchFamily="34" charset="0"/>
                <a:cs typeface="Arial" panose="020B0604020202020204" pitchFamily="34" charset="0"/>
              </a:rPr>
              <a:t>” denotes the amine functional group.</a:t>
            </a:r>
          </a:p>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a:t>
            </a:r>
            <a:r>
              <a:rPr lang="en-US" altLang="en-US" sz="2400">
                <a:solidFill>
                  <a:schemeClr val="tx2"/>
                </a:solidFill>
                <a:latin typeface="Arial" panose="020B0604020202020204" pitchFamily="34" charset="0"/>
                <a:cs typeface="Arial" panose="020B0604020202020204" pitchFamily="34" charset="0"/>
              </a:rPr>
              <a:t>e</a:t>
            </a:r>
            <a:r>
              <a:rPr lang="en-US" altLang="en-US" sz="2400">
                <a:latin typeface="Arial" panose="020B0604020202020204" pitchFamily="34" charset="0"/>
                <a:cs typeface="Arial" panose="020B0604020202020204" pitchFamily="34" charset="0"/>
              </a:rPr>
              <a:t>” at the end of the alkane name is replaced by “</a:t>
            </a:r>
            <a:r>
              <a:rPr lang="en-US" altLang="en-US" sz="2400">
                <a:solidFill>
                  <a:schemeClr val="tx2"/>
                </a:solidFill>
                <a:latin typeface="Arial" panose="020B0604020202020204" pitchFamily="34" charset="0"/>
                <a:cs typeface="Arial" panose="020B0604020202020204" pitchFamily="34" charset="0"/>
              </a:rPr>
              <a:t>amine</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CDB3-651A-B8F8-FEB5-0AD7BCE55B3D}"/>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Nomenclature of Amines (1 of 2)</a:t>
            </a:r>
          </a:p>
        </p:txBody>
      </p:sp>
      <p:pic>
        <p:nvPicPr>
          <p:cNvPr id="97283" name="Content Placeholder 5" descr="Structures of 1-butanamine, N-ethyl-3-hexanamine, and N-ethyl-N-methyl-1-propanamine are given.">
            <a:extLst>
              <a:ext uri="{FF2B5EF4-FFF2-40B4-BE49-F238E27FC236}">
                <a16:creationId xmlns:a16="http://schemas.microsoft.com/office/drawing/2014/main" id="{FCBB69F9-682D-5F44-20E1-F8FD80132E0C}"/>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457200" y="1668463"/>
            <a:ext cx="8229600" cy="1485900"/>
          </a:xfrm>
        </p:spPr>
      </p:pic>
      <p:sp>
        <p:nvSpPr>
          <p:cNvPr id="97284" name="Content Placeholder 3">
            <a:extLst>
              <a:ext uri="{FF2B5EF4-FFF2-40B4-BE49-F238E27FC236}">
                <a16:creationId xmlns:a16="http://schemas.microsoft.com/office/drawing/2014/main" id="{77A54E44-91C9-3BAA-3B59-97B7BF91E3E9}"/>
              </a:ext>
            </a:extLst>
          </p:cNvPr>
          <p:cNvSpPr txBox="1">
            <a:spLocks noGrp="1" noChangeArrowheads="1"/>
          </p:cNvSpPr>
          <p:nvPr>
            <p:ph sz="quarter" idx="14"/>
          </p:nvPr>
        </p:nvSpPr>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A substituent on the </a:t>
            </a:r>
            <a:r>
              <a:rPr lang="en-US" altLang="en-US" sz="2400">
                <a:solidFill>
                  <a:schemeClr val="tx2"/>
                </a:solidFill>
                <a:latin typeface="Arial" panose="020B0604020202020204" pitchFamily="34" charset="0"/>
                <a:cs typeface="Arial" panose="020B0604020202020204" pitchFamily="34" charset="0"/>
              </a:rPr>
              <a:t>chain</a:t>
            </a:r>
            <a:r>
              <a:rPr lang="en-US" altLang="en-US" sz="2400">
                <a:latin typeface="Arial" panose="020B0604020202020204" pitchFamily="34" charset="0"/>
                <a:cs typeface="Arial" panose="020B0604020202020204" pitchFamily="34" charset="0"/>
              </a:rPr>
              <a:t> is indicated by a </a:t>
            </a:r>
            <a:r>
              <a:rPr lang="en-US" altLang="en-US" sz="2400">
                <a:solidFill>
                  <a:schemeClr val="tx2"/>
                </a:solidFill>
                <a:latin typeface="Arial" panose="020B0604020202020204" pitchFamily="34" charset="0"/>
                <a:cs typeface="Arial" panose="020B0604020202020204" pitchFamily="34" charset="0"/>
              </a:rPr>
              <a:t>number</a:t>
            </a:r>
            <a:r>
              <a:rPr lang="en-US" altLang="en-US" sz="2400">
                <a:latin typeface="Arial" panose="020B0604020202020204" pitchFamily="34" charset="0"/>
                <a:cs typeface="Arial" panose="020B0604020202020204" pitchFamily="34" charset="0"/>
              </a:rPr>
              <a:t>.</a:t>
            </a:r>
          </a:p>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A substituent on the </a:t>
            </a:r>
            <a:r>
              <a:rPr lang="en-US" altLang="en-US" sz="2400">
                <a:solidFill>
                  <a:schemeClr val="tx2"/>
                </a:solidFill>
                <a:latin typeface="Arial" panose="020B0604020202020204" pitchFamily="34" charset="0"/>
                <a:cs typeface="Arial" panose="020B0604020202020204" pitchFamily="34" charset="0"/>
              </a:rPr>
              <a:t>nitrogen</a:t>
            </a:r>
            <a:r>
              <a:rPr lang="en-US" altLang="en-US" sz="2400">
                <a:latin typeface="Arial" panose="020B0604020202020204" pitchFamily="34" charset="0"/>
                <a:cs typeface="Arial" panose="020B0604020202020204" pitchFamily="34" charset="0"/>
              </a:rPr>
              <a:t> is indicated by an “</a:t>
            </a:r>
            <a:r>
              <a:rPr lang="en-US" altLang="en-US" sz="2400" i="1">
                <a:solidFill>
                  <a:schemeClr val="tx2"/>
                </a:solidFill>
                <a:latin typeface="Arial" panose="020B0604020202020204" pitchFamily="34" charset="0"/>
                <a:cs typeface="Arial" panose="020B0604020202020204" pitchFamily="34" charset="0"/>
              </a:rPr>
              <a:t>N</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6E96-6A34-2C51-873C-E3340A8898DF}"/>
              </a:ext>
            </a:extLst>
          </p:cNvPr>
          <p:cNvSpPr>
            <a:spLocks noGrp="1"/>
          </p:cNvSpPr>
          <p:nvPr>
            <p:ph type="title"/>
          </p:nvPr>
        </p:nvSpPr>
        <p:spPr>
          <a:xfrm>
            <a:off x="457200" y="215900"/>
            <a:ext cx="8229600" cy="769938"/>
          </a:xfrm>
        </p:spPr>
        <p:txBody>
          <a:bodyPr/>
          <a:lstStyle/>
          <a:p>
            <a:pPr eaLnBrk="1" fontAlgn="auto" hangingPunct="1">
              <a:spcAft>
                <a:spcPts val="0"/>
              </a:spcAft>
              <a:defRPr/>
            </a:pPr>
            <a:r>
              <a:rPr lang="en-US" dirty="0"/>
              <a:t>Nomenclature of Amines (2 of 2)</a:t>
            </a:r>
          </a:p>
        </p:txBody>
      </p:sp>
      <p:sp>
        <p:nvSpPr>
          <p:cNvPr id="98307" name="Content Placeholder 2">
            <a:extLst>
              <a:ext uri="{FF2B5EF4-FFF2-40B4-BE49-F238E27FC236}">
                <a16:creationId xmlns:a16="http://schemas.microsoft.com/office/drawing/2014/main" id="{78BC5E92-F615-D042-E18A-9D979BD6C7B7}"/>
              </a:ext>
            </a:extLst>
          </p:cNvPr>
          <p:cNvSpPr txBox="1">
            <a:spLocks noGrp="1" noChangeArrowheads="1"/>
          </p:cNvSpPr>
          <p:nvPr>
            <p:ph sz="quarter" idx="13"/>
          </p:nvPr>
        </p:nvSpPr>
        <p:spPr>
          <a:xfrm>
            <a:off x="912813" y="1274763"/>
            <a:ext cx="7318375" cy="933450"/>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List substituents in alphabetical order, then add a </a:t>
            </a:r>
            <a:r>
              <a:rPr lang="en-US" altLang="en-US" sz="2400">
                <a:solidFill>
                  <a:schemeClr val="tx2"/>
                </a:solidFill>
                <a:latin typeface="Arial" panose="020B0604020202020204" pitchFamily="34" charset="0"/>
                <a:cs typeface="Arial" panose="020B0604020202020204" pitchFamily="34" charset="0"/>
              </a:rPr>
              <a:t>number</a:t>
            </a:r>
            <a:r>
              <a:rPr lang="en-US" altLang="en-US" sz="2400">
                <a:latin typeface="Arial" panose="020B0604020202020204" pitchFamily="34" charset="0"/>
                <a:cs typeface="Arial" panose="020B0604020202020204" pitchFamily="34" charset="0"/>
              </a:rPr>
              <a:t> or </a:t>
            </a:r>
            <a:r>
              <a:rPr lang="en-US" altLang="en-US" sz="2400" i="1">
                <a:solidFill>
                  <a:schemeClr val="tx2"/>
                </a:solidFill>
                <a:latin typeface="Arial" panose="020B0604020202020204" pitchFamily="34" charset="0"/>
                <a:cs typeface="Arial" panose="020B0604020202020204" pitchFamily="34" charset="0"/>
              </a:rPr>
              <a:t>N</a:t>
            </a:r>
            <a:r>
              <a:rPr lang="en-US" altLang="en-US" sz="2400">
                <a:latin typeface="Arial" panose="020B0604020202020204" pitchFamily="34" charset="0"/>
                <a:cs typeface="Arial" panose="020B0604020202020204" pitchFamily="34" charset="0"/>
              </a:rPr>
              <a:t>.</a:t>
            </a:r>
          </a:p>
        </p:txBody>
      </p:sp>
      <p:pic>
        <p:nvPicPr>
          <p:cNvPr id="98308" name="Content Placeholder 5" descr="Structures of 3-chloro-N-methyl-1-butanamine, N-ethyl-5-methyl-3-hexanamine, 4-bromo-N,N-dimethyl-2-pentanamine, and 2-ethyl-N-propylcyclohexanamine are shown.">
            <a:extLst>
              <a:ext uri="{FF2B5EF4-FFF2-40B4-BE49-F238E27FC236}">
                <a16:creationId xmlns:a16="http://schemas.microsoft.com/office/drawing/2014/main" id="{AE378B3F-5562-A87F-86FA-3BDA7EE552C1}"/>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a:xfrm>
            <a:off x="692150" y="2514600"/>
            <a:ext cx="7759700" cy="3090863"/>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1BF2-9450-4E78-16D0-93441E57E49B}"/>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Quaternary Ammonium Salts</a:t>
            </a:r>
          </a:p>
        </p:txBody>
      </p:sp>
      <p:pic>
        <p:nvPicPr>
          <p:cNvPr id="99331" name="Content Placeholder 5" descr="Structures of tetramethylammonium hydroxide and ethyldimethylpropylammonium chloride are given. Long description in Notes Pane, press F6.">
            <a:extLst>
              <a:ext uri="{FF2B5EF4-FFF2-40B4-BE49-F238E27FC236}">
                <a16:creationId xmlns:a16="http://schemas.microsoft.com/office/drawing/2014/main" id="{4698AEE3-2CB4-89A0-3096-12D48D796667}"/>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534988" y="1592263"/>
            <a:ext cx="8229600" cy="1550987"/>
          </a:xfrm>
        </p:spPr>
      </p:pic>
      <p:sp>
        <p:nvSpPr>
          <p:cNvPr id="99332" name="Content Placeholder 3">
            <a:extLst>
              <a:ext uri="{FF2B5EF4-FFF2-40B4-BE49-F238E27FC236}">
                <a16:creationId xmlns:a16="http://schemas.microsoft.com/office/drawing/2014/main" id="{6B6EDF02-6AFC-053F-ECA7-F178724644DC}"/>
              </a:ext>
            </a:extLst>
          </p:cNvPr>
          <p:cNvSpPr txBox="1">
            <a:spLocks noGrp="1" noChangeArrowheads="1"/>
          </p:cNvSpPr>
          <p:nvPr>
            <p:ph sz="quarter" idx="14"/>
          </p:nvPr>
        </p:nvSpPr>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When there are </a:t>
            </a:r>
            <a:r>
              <a:rPr lang="en-US" altLang="en-US" sz="2400">
                <a:solidFill>
                  <a:schemeClr val="tx2"/>
                </a:solidFill>
                <a:latin typeface="Arial" panose="020B0604020202020204" pitchFamily="34" charset="0"/>
                <a:cs typeface="Arial" panose="020B0604020202020204" pitchFamily="34" charset="0"/>
              </a:rPr>
              <a:t>four groups </a:t>
            </a:r>
            <a:r>
              <a:rPr lang="en-US" altLang="en-US" sz="2400">
                <a:latin typeface="Arial" panose="020B0604020202020204" pitchFamily="34" charset="0"/>
                <a:cs typeface="Arial" panose="020B0604020202020204" pitchFamily="34" charset="0"/>
              </a:rPr>
              <a:t>bonded to the N, the groups are stated in </a:t>
            </a:r>
            <a:r>
              <a:rPr lang="en-US" altLang="en-US" sz="2400">
                <a:solidFill>
                  <a:schemeClr val="tx2"/>
                </a:solidFill>
                <a:latin typeface="Arial" panose="020B0604020202020204" pitchFamily="34" charset="0"/>
                <a:cs typeface="Arial" panose="020B0604020202020204" pitchFamily="34" charset="0"/>
              </a:rPr>
              <a:t>alphabetical order </a:t>
            </a:r>
            <a:r>
              <a:rPr lang="en-US" altLang="en-US" sz="2400">
                <a:latin typeface="Arial" panose="020B0604020202020204" pitchFamily="34" charset="0"/>
                <a:cs typeface="Arial" panose="020B0604020202020204" pitchFamily="34" charset="0"/>
              </a:rPr>
              <a:t>followed by “</a:t>
            </a:r>
            <a:r>
              <a:rPr lang="en-US" altLang="en-US" sz="2400">
                <a:solidFill>
                  <a:schemeClr val="tx2"/>
                </a:solidFill>
                <a:latin typeface="Arial" panose="020B0604020202020204" pitchFamily="34" charset="0"/>
                <a:cs typeface="Arial" panose="020B0604020202020204" pitchFamily="34" charset="0"/>
              </a:rPr>
              <a:t>ammonium</a:t>
            </a:r>
            <a:r>
              <a:rPr lang="en-US" altLang="en-US" sz="2400">
                <a:latin typeface="Arial" panose="020B0604020202020204" pitchFamily="34" charset="0"/>
                <a:cs typeface="Arial" panose="020B0604020202020204" pitchFamily="34" charset="0"/>
              </a:rPr>
              <a:t>” and then the name of the </a:t>
            </a:r>
            <a:r>
              <a:rPr lang="en-US" altLang="en-US" sz="2400">
                <a:solidFill>
                  <a:schemeClr val="tx2"/>
                </a:solidFill>
                <a:latin typeface="Arial" panose="020B0604020202020204" pitchFamily="34" charset="0"/>
                <a:cs typeface="Arial" panose="020B0604020202020204" pitchFamily="34" charset="0"/>
              </a:rPr>
              <a:t>anion</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7F97-FFD3-9CDC-F855-2FC452907722}"/>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Summary of Nomenclature</a:t>
            </a:r>
          </a:p>
        </p:txBody>
      </p:sp>
      <p:graphicFrame>
        <p:nvGraphicFramePr>
          <p:cNvPr id="4" name="Table 4">
            <a:extLst>
              <a:ext uri="{FF2B5EF4-FFF2-40B4-BE49-F238E27FC236}">
                <a16:creationId xmlns:a16="http://schemas.microsoft.com/office/drawing/2014/main" id="{45882EB6-45C8-A15B-A77E-8C73F71E0A98}"/>
              </a:ext>
            </a:extLst>
          </p:cNvPr>
          <p:cNvGraphicFramePr>
            <a:graphicFrameLocks noGrp="1"/>
          </p:cNvGraphicFramePr>
          <p:nvPr>
            <p:ph sz="quarter" idx="13"/>
          </p:nvPr>
        </p:nvGraphicFramePr>
        <p:xfrm>
          <a:off x="457200" y="1555750"/>
          <a:ext cx="8229600" cy="3509963"/>
        </p:xfrm>
        <a:graphic>
          <a:graphicData uri="http://schemas.openxmlformats.org/drawingml/2006/table">
            <a:tbl>
              <a:tblPr firstRow="1">
                <a:tableStyleId>{616DA210-FB5B-4158-B5E0-FEB733F419BA}</a:tableStyleId>
              </a:tblPr>
              <a:tblGrid>
                <a:gridCol w="1275806">
                  <a:extLst>
                    <a:ext uri="{9D8B030D-6E8A-4147-A177-3AD203B41FA5}">
                      <a16:colId xmlns:a16="http://schemas.microsoft.com/office/drawing/2014/main" val="20000"/>
                    </a:ext>
                  </a:extLst>
                </a:gridCol>
                <a:gridCol w="3283131">
                  <a:extLst>
                    <a:ext uri="{9D8B030D-6E8A-4147-A177-3AD203B41FA5}">
                      <a16:colId xmlns:a16="http://schemas.microsoft.com/office/drawing/2014/main" val="20001"/>
                    </a:ext>
                  </a:extLst>
                </a:gridCol>
                <a:gridCol w="3670663">
                  <a:extLst>
                    <a:ext uri="{9D8B030D-6E8A-4147-A177-3AD203B41FA5}">
                      <a16:colId xmlns:a16="http://schemas.microsoft.com/office/drawing/2014/main" val="20002"/>
                    </a:ext>
                  </a:extLst>
                </a:gridCol>
              </a:tblGrid>
              <a:tr h="370807">
                <a:tc>
                  <a:txBody>
                    <a:bodyPr/>
                    <a:lstStyle/>
                    <a:p>
                      <a:r>
                        <a:rPr lang="en-US" sz="1400" b="1" dirty="0"/>
                        <a:t>Compound</a:t>
                      </a:r>
                    </a:p>
                  </a:txBody>
                  <a:tcPr marT="45716" marB="45716"/>
                </a:tc>
                <a:tc>
                  <a:txBody>
                    <a:bodyPr/>
                    <a:lstStyle/>
                    <a:p>
                      <a:r>
                        <a:rPr lang="en-US" sz="1400" b="1" dirty="0"/>
                        <a:t>Systematic name</a:t>
                      </a:r>
                    </a:p>
                  </a:txBody>
                  <a:tcPr marT="45716" marB="45716"/>
                </a:tc>
                <a:tc>
                  <a:txBody>
                    <a:bodyPr/>
                    <a:lstStyle/>
                    <a:p>
                      <a:r>
                        <a:rPr lang="en-US" sz="1400" b="1" dirty="0"/>
                        <a:t>Common name</a:t>
                      </a:r>
                    </a:p>
                  </a:txBody>
                  <a:tcPr marT="45716" marB="45716"/>
                </a:tc>
                <a:extLst>
                  <a:ext uri="{0D108BD9-81ED-4DB2-BD59-A6C34878D82A}">
                    <a16:rowId xmlns:a16="http://schemas.microsoft.com/office/drawing/2014/main" val="10000"/>
                  </a:ext>
                </a:extLst>
              </a:tr>
              <a:tr h="731454">
                <a:tc>
                  <a:txBody>
                    <a:bodyPr/>
                    <a:lstStyle/>
                    <a:p>
                      <a:r>
                        <a:rPr lang="en-US" sz="1400" dirty="0"/>
                        <a:t>Alkyl halide</a:t>
                      </a:r>
                    </a:p>
                  </a:txBody>
                  <a:tcPr marT="45716" marB="45716"/>
                </a:tc>
                <a:tc>
                  <a:txBody>
                    <a:bodyPr/>
                    <a:lstStyle/>
                    <a:p>
                      <a:r>
                        <a:rPr lang="en-US" sz="1400" dirty="0"/>
                        <a:t>substituted alkane</a:t>
                      </a:r>
                    </a:p>
                    <a:p>
                      <a:r>
                        <a:rPr lang="en-US" sz="1400" dirty="0"/>
                        <a:t>C H </a:t>
                      </a:r>
                      <a:r>
                        <a:rPr lang="en-US" sz="1400" baseline="0" dirty="0"/>
                        <a:t>3 </a:t>
                      </a:r>
                      <a:r>
                        <a:rPr lang="en-US" sz="1400" dirty="0"/>
                        <a:t>B r bromomethane</a:t>
                      </a:r>
                    </a:p>
                    <a:p>
                      <a:r>
                        <a:rPr lang="en-US" sz="1400" dirty="0"/>
                        <a:t>C </a:t>
                      </a:r>
                      <a:r>
                        <a:rPr lang="en-US" sz="1400" baseline="0" dirty="0"/>
                        <a:t>H 3 C H 2 C l</a:t>
                      </a:r>
                      <a:r>
                        <a:rPr lang="en-US" sz="1400" dirty="0"/>
                        <a:t> chloroethane</a:t>
                      </a:r>
                    </a:p>
                  </a:txBody>
                  <a:tcPr marT="45716" marB="45716"/>
                </a:tc>
                <a:tc>
                  <a:txBody>
                    <a:bodyPr/>
                    <a:lstStyle/>
                    <a:p>
                      <a:r>
                        <a:rPr lang="en-US" sz="1400" dirty="0"/>
                        <a:t>alkyl group attached to halogen, plus halide</a:t>
                      </a:r>
                    </a:p>
                    <a:p>
                      <a:r>
                        <a:rPr lang="en-US" sz="1400" baseline="0" dirty="0"/>
                        <a:t>C H 3 B r</a:t>
                      </a:r>
                      <a:r>
                        <a:rPr lang="en-US" sz="1400" dirty="0"/>
                        <a:t> methyl bromide</a:t>
                      </a:r>
                    </a:p>
                    <a:p>
                      <a:r>
                        <a:rPr lang="en-US" sz="1400" baseline="0" dirty="0"/>
                        <a:t>C H 3 C H 2 C l</a:t>
                      </a:r>
                      <a:r>
                        <a:rPr lang="en-US" sz="1400" dirty="0"/>
                        <a:t> ethyl chloride</a:t>
                      </a:r>
                    </a:p>
                  </a:txBody>
                  <a:tcPr marT="45716" marB="45716"/>
                </a:tc>
                <a:extLst>
                  <a:ext uri="{0D108BD9-81ED-4DB2-BD59-A6C34878D82A}">
                    <a16:rowId xmlns:a16="http://schemas.microsoft.com/office/drawing/2014/main" val="10001"/>
                  </a:ext>
                </a:extLst>
              </a:tr>
              <a:tr h="731454">
                <a:tc>
                  <a:txBody>
                    <a:bodyPr/>
                    <a:lstStyle/>
                    <a:p>
                      <a:r>
                        <a:rPr lang="en-US" sz="1400" dirty="0"/>
                        <a:t>Ether</a:t>
                      </a:r>
                    </a:p>
                  </a:txBody>
                  <a:tcPr marT="45716" marB="45716"/>
                </a:tc>
                <a:tc>
                  <a:txBody>
                    <a:bodyPr/>
                    <a:lstStyle/>
                    <a:p>
                      <a:r>
                        <a:rPr lang="en-US" sz="1400" dirty="0"/>
                        <a:t>substituted alkane</a:t>
                      </a:r>
                    </a:p>
                    <a:p>
                      <a:r>
                        <a:rPr lang="en-US" sz="1400" baseline="0" dirty="0"/>
                        <a:t>C H 3 O C H 3</a:t>
                      </a:r>
                      <a:r>
                        <a:rPr lang="en-US" sz="1400" dirty="0"/>
                        <a:t> methoxymethane</a:t>
                      </a:r>
                    </a:p>
                    <a:p>
                      <a:r>
                        <a:rPr lang="en-US" sz="1400" baseline="0" dirty="0"/>
                        <a:t>C H 3 C H 2 O C H 3</a:t>
                      </a:r>
                      <a:r>
                        <a:rPr lang="en-US" sz="1400" dirty="0"/>
                        <a:t> methoxyethane</a:t>
                      </a:r>
                    </a:p>
                  </a:txBody>
                  <a:tcPr marT="45716" marB="45716"/>
                </a:tc>
                <a:tc>
                  <a:txBody>
                    <a:bodyPr/>
                    <a:lstStyle/>
                    <a:p>
                      <a:r>
                        <a:rPr lang="en-US" sz="1400" dirty="0"/>
                        <a:t>alkyl groups attached to oxygen, plus ether</a:t>
                      </a:r>
                    </a:p>
                    <a:p>
                      <a:r>
                        <a:rPr lang="en-US" sz="1400" baseline="0" dirty="0"/>
                        <a:t>C H 3 O C H 3</a:t>
                      </a:r>
                      <a:r>
                        <a:rPr lang="en-US" sz="1400" dirty="0"/>
                        <a:t> dimethyl ether</a:t>
                      </a:r>
                    </a:p>
                    <a:p>
                      <a:r>
                        <a:rPr lang="en-US" sz="1400" baseline="0" dirty="0"/>
                        <a:t>C H 3 C H 2 O C H 3</a:t>
                      </a:r>
                      <a:r>
                        <a:rPr lang="en-US" sz="1400" dirty="0"/>
                        <a:t> ethyl methyl ether</a:t>
                      </a:r>
                    </a:p>
                  </a:txBody>
                  <a:tcPr marT="45716" marB="45716"/>
                </a:tc>
                <a:extLst>
                  <a:ext uri="{0D108BD9-81ED-4DB2-BD59-A6C34878D82A}">
                    <a16:rowId xmlns:a16="http://schemas.microsoft.com/office/drawing/2014/main" val="10002"/>
                  </a:ext>
                </a:extLst>
              </a:tr>
              <a:tr h="731454">
                <a:tc>
                  <a:txBody>
                    <a:bodyPr/>
                    <a:lstStyle/>
                    <a:p>
                      <a:r>
                        <a:rPr lang="en-US" sz="1400" dirty="0"/>
                        <a:t>Alcohol</a:t>
                      </a:r>
                    </a:p>
                  </a:txBody>
                  <a:tcPr marT="45716" marB="45716"/>
                </a:tc>
                <a:tc>
                  <a:txBody>
                    <a:bodyPr/>
                    <a:lstStyle/>
                    <a:p>
                      <a:r>
                        <a:rPr lang="en-US" sz="1400" dirty="0"/>
                        <a:t>functional group suffix is ol</a:t>
                      </a:r>
                    </a:p>
                    <a:p>
                      <a:r>
                        <a:rPr lang="en-US" sz="1400" baseline="0" dirty="0"/>
                        <a:t>C H 3 O H</a:t>
                      </a:r>
                      <a:r>
                        <a:rPr lang="en-US" sz="1400" dirty="0"/>
                        <a:t> methanol</a:t>
                      </a:r>
                    </a:p>
                    <a:p>
                      <a:r>
                        <a:rPr lang="en-US" sz="1400" baseline="0" dirty="0"/>
                        <a:t>C H 3 C H 2 O H</a:t>
                      </a:r>
                      <a:r>
                        <a:rPr lang="en-US" sz="1400" dirty="0"/>
                        <a:t> ethanol</a:t>
                      </a:r>
                    </a:p>
                  </a:txBody>
                  <a:tcPr marT="45716" marB="45716"/>
                </a:tc>
                <a:tc>
                  <a:txBody>
                    <a:bodyPr/>
                    <a:lstStyle/>
                    <a:p>
                      <a:r>
                        <a:rPr lang="en-US" sz="1400" dirty="0"/>
                        <a:t>alkyl group attached to OH, plus alcohol</a:t>
                      </a:r>
                    </a:p>
                    <a:p>
                      <a:r>
                        <a:rPr lang="en-US" sz="1400" baseline="0" dirty="0"/>
                        <a:t>C H 3 O H</a:t>
                      </a:r>
                      <a:r>
                        <a:rPr lang="en-US" sz="1400" dirty="0"/>
                        <a:t> methyl alcohol</a:t>
                      </a:r>
                    </a:p>
                    <a:p>
                      <a:r>
                        <a:rPr lang="en-US" sz="1400" baseline="0" dirty="0"/>
                        <a:t>C H 3 C H 2 O H</a:t>
                      </a:r>
                      <a:r>
                        <a:rPr lang="en-US" sz="1400" dirty="0"/>
                        <a:t> ethyl alcohol</a:t>
                      </a:r>
                      <a:endParaRPr lang="en-US" sz="1400" i="0" dirty="0"/>
                    </a:p>
                  </a:txBody>
                  <a:tcPr marT="45716" marB="45716"/>
                </a:tc>
                <a:extLst>
                  <a:ext uri="{0D108BD9-81ED-4DB2-BD59-A6C34878D82A}">
                    <a16:rowId xmlns:a16="http://schemas.microsoft.com/office/drawing/2014/main" val="10003"/>
                  </a:ext>
                </a:extLst>
              </a:tr>
              <a:tr h="944795">
                <a:tc>
                  <a:txBody>
                    <a:bodyPr/>
                    <a:lstStyle/>
                    <a:p>
                      <a:r>
                        <a:rPr lang="en-US" sz="1400" dirty="0"/>
                        <a:t>Amine</a:t>
                      </a:r>
                    </a:p>
                  </a:txBody>
                  <a:tcPr marT="45716" marB="45716"/>
                </a:tc>
                <a:tc>
                  <a:txBody>
                    <a:bodyPr/>
                    <a:lstStyle/>
                    <a:p>
                      <a:r>
                        <a:rPr lang="en-US" sz="1400" dirty="0"/>
                        <a:t>functional group suffix is amine</a:t>
                      </a:r>
                    </a:p>
                    <a:p>
                      <a:r>
                        <a:rPr lang="en-US" sz="1400" baseline="0" dirty="0"/>
                        <a:t>C H 3 C H 2 N H 2</a:t>
                      </a:r>
                      <a:r>
                        <a:rPr lang="en-US" sz="1400" dirty="0"/>
                        <a:t> ethanamine</a:t>
                      </a:r>
                    </a:p>
                    <a:p>
                      <a:r>
                        <a:rPr lang="en-US" sz="1400" baseline="0" dirty="0"/>
                        <a:t>C H 3 C H 2 C H 2 N H C H 3</a:t>
                      </a:r>
                      <a:r>
                        <a:rPr lang="en-US" sz="1400" dirty="0"/>
                        <a:t> N-methyl-1-propanamine</a:t>
                      </a:r>
                    </a:p>
                  </a:txBody>
                  <a:tcPr marT="45716" marB="45716"/>
                </a:tc>
                <a:tc>
                  <a:txBody>
                    <a:bodyPr/>
                    <a:lstStyle/>
                    <a:p>
                      <a:r>
                        <a:rPr lang="en-US" sz="1400" dirty="0"/>
                        <a:t>Alkyl groups attached to N, plus amine</a:t>
                      </a:r>
                    </a:p>
                    <a:p>
                      <a:r>
                        <a:rPr lang="en-US" sz="1400" baseline="0" dirty="0"/>
                        <a:t>C H 3 C H 2 N H 2</a:t>
                      </a:r>
                      <a:r>
                        <a:rPr lang="en-US" sz="1400" dirty="0"/>
                        <a:t> ethylamine</a:t>
                      </a:r>
                    </a:p>
                    <a:p>
                      <a:r>
                        <a:rPr lang="en-US" sz="1400" baseline="0" dirty="0"/>
                        <a:t>C H 3 C H 2 C H 2 N H C H 3</a:t>
                      </a:r>
                      <a:r>
                        <a:rPr lang="en-US" sz="1400" dirty="0"/>
                        <a:t> methylpropylamine</a:t>
                      </a:r>
                    </a:p>
                  </a:txBody>
                  <a:tcPr marT="45716" marB="45716"/>
                </a:tc>
                <a:extLst>
                  <a:ext uri="{0D108BD9-81ED-4DB2-BD59-A6C34878D82A}">
                    <a16:rowId xmlns:a16="http://schemas.microsoft.com/office/drawing/2014/main" val="10004"/>
                  </a:ext>
                </a:extLst>
              </a:tr>
            </a:tbl>
          </a:graphicData>
        </a:graphic>
      </p:graphicFrame>
      <p:pic>
        <p:nvPicPr>
          <p:cNvPr id="101405" name="Picture 2">
            <a:extLst>
              <a:ext uri="{FF2B5EF4-FFF2-40B4-BE49-F238E27FC236}">
                <a16:creationId xmlns:a16="http://schemas.microsoft.com/office/drawing/2014/main" id="{666D1011-1E29-A6E0-F609-424AAF8881C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1954213"/>
            <a:ext cx="30575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6" name="Picture 4">
            <a:extLst>
              <a:ext uri="{FF2B5EF4-FFF2-40B4-BE49-F238E27FC236}">
                <a16:creationId xmlns:a16="http://schemas.microsoft.com/office/drawing/2014/main" id="{23EE37F4-85D0-9D02-270A-A0B5A6AC805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701925"/>
            <a:ext cx="29813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7" name="Picture 5">
            <a:extLst>
              <a:ext uri="{FF2B5EF4-FFF2-40B4-BE49-F238E27FC236}">
                <a16:creationId xmlns:a16="http://schemas.microsoft.com/office/drawing/2014/main" id="{A5BFD63B-82E1-38DD-5238-8339D2CBFC91}"/>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3429000"/>
            <a:ext cx="29051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8" name="Picture 6">
            <a:extLst>
              <a:ext uri="{FF2B5EF4-FFF2-40B4-BE49-F238E27FC236}">
                <a16:creationId xmlns:a16="http://schemas.microsoft.com/office/drawing/2014/main" id="{78DD6173-391D-E58B-C43C-A298B97728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175" y="4143375"/>
            <a:ext cx="29622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9" name="Picture 7">
            <a:extLst>
              <a:ext uri="{FF2B5EF4-FFF2-40B4-BE49-F238E27FC236}">
                <a16:creationId xmlns:a16="http://schemas.microsoft.com/office/drawing/2014/main" id="{C13E9A33-BF95-828A-94DB-EDDA55F1C221}"/>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775" y="1973263"/>
            <a:ext cx="3533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0" name="Picture 8">
            <a:extLst>
              <a:ext uri="{FF2B5EF4-FFF2-40B4-BE49-F238E27FC236}">
                <a16:creationId xmlns:a16="http://schemas.microsoft.com/office/drawing/2014/main" id="{89D3B6D7-5FD1-F407-964A-447801CB252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0" y="2705100"/>
            <a:ext cx="35337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1" name="Picture 9">
            <a:extLst>
              <a:ext uri="{FF2B5EF4-FFF2-40B4-BE49-F238E27FC236}">
                <a16:creationId xmlns:a16="http://schemas.microsoft.com/office/drawing/2014/main" id="{BD31D8C2-2C22-573D-D556-AF75BED556DA}"/>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0" y="3424238"/>
            <a:ext cx="35052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2" name="Picture 10">
            <a:extLst>
              <a:ext uri="{FF2B5EF4-FFF2-40B4-BE49-F238E27FC236}">
                <a16:creationId xmlns:a16="http://schemas.microsoft.com/office/drawing/2014/main" id="{2DAC6F89-BC31-8127-DE99-5AAA2C0EBAD5}"/>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4125" y="4171950"/>
            <a:ext cx="3552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DB7513F1-51EF-7176-F119-05E4C634D5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22BD91D-EB4B-42F7-80B7-720B4D16EC68}" type="slidenum">
              <a:rPr lang="en-US" altLang="en-US" sz="1400" smtClean="0"/>
              <a:pPr>
                <a:spcBef>
                  <a:spcPct val="0"/>
                </a:spcBef>
                <a:buFontTx/>
                <a:buNone/>
              </a:pPr>
              <a:t>5</a:t>
            </a:fld>
            <a:endParaRPr lang="en-US" altLang="en-US" sz="1400"/>
          </a:p>
        </p:txBody>
      </p:sp>
      <p:pic>
        <p:nvPicPr>
          <p:cNvPr id="37891" name="Picture 4">
            <a:extLst>
              <a:ext uri="{FF2B5EF4-FFF2-40B4-BE49-F238E27FC236}">
                <a16:creationId xmlns:a16="http://schemas.microsoft.com/office/drawing/2014/main" id="{8092FBE8-148D-0FB6-167D-50312537D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9800"/>
          <a:stretch>
            <a:fillRect/>
          </a:stretch>
        </p:blipFill>
        <p:spPr bwMode="auto">
          <a:xfrm>
            <a:off x="1149350" y="47625"/>
            <a:ext cx="7186613"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2" name="Object 5">
            <a:extLst>
              <a:ext uri="{FF2B5EF4-FFF2-40B4-BE49-F238E27FC236}">
                <a16:creationId xmlns:a16="http://schemas.microsoft.com/office/drawing/2014/main" id="{DF0A7BA1-7E3D-407F-F11E-061527157716}"/>
              </a:ext>
            </a:extLst>
          </p:cNvPr>
          <p:cNvGraphicFramePr>
            <a:graphicFrameLocks noChangeAspect="1"/>
          </p:cNvGraphicFramePr>
          <p:nvPr/>
        </p:nvGraphicFramePr>
        <p:xfrm>
          <a:off x="852488" y="2486025"/>
          <a:ext cx="5067300" cy="1065213"/>
        </p:xfrm>
        <a:graphic>
          <a:graphicData uri="http://schemas.openxmlformats.org/presentationml/2006/ole">
            <mc:AlternateContent xmlns:mc="http://schemas.openxmlformats.org/markup-compatibility/2006">
              <mc:Choice xmlns:v="urn:schemas-microsoft-com:vml" Requires="v">
                <p:oleObj name="CS ChemDraw Drawing" r:id="rId3" imgW="4157980" imgH="873760" progId="ChemDraw.Document.5.0">
                  <p:embed/>
                </p:oleObj>
              </mc:Choice>
              <mc:Fallback>
                <p:oleObj name="CS ChemDraw Drawing" r:id="rId3" imgW="4157980" imgH="873760" progId="ChemDraw.Document.5.0">
                  <p:embed/>
                  <p:pic>
                    <p:nvPicPr>
                      <p:cNvPr id="37892" name="Object 5">
                        <a:extLst>
                          <a:ext uri="{FF2B5EF4-FFF2-40B4-BE49-F238E27FC236}">
                            <a16:creationId xmlns:a16="http://schemas.microsoft.com/office/drawing/2014/main" id="{DF0A7BA1-7E3D-407F-F11E-061527157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8" y="2486025"/>
                        <a:ext cx="5067300"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Text Box 6">
            <a:extLst>
              <a:ext uri="{FF2B5EF4-FFF2-40B4-BE49-F238E27FC236}">
                <a16:creationId xmlns:a16="http://schemas.microsoft.com/office/drawing/2014/main" id="{EC4A8C87-119E-C467-A7A9-5C97CE24675C}"/>
              </a:ext>
            </a:extLst>
          </p:cNvPr>
          <p:cNvSpPr txBox="1">
            <a:spLocks noChangeArrowheads="1"/>
          </p:cNvSpPr>
          <p:nvPr/>
        </p:nvSpPr>
        <p:spPr bwMode="auto">
          <a:xfrm>
            <a:off x="461963" y="3990975"/>
            <a:ext cx="7677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t>Alkyl Halide	         Alcohol                Amine                              Ether</a:t>
            </a:r>
          </a:p>
        </p:txBody>
      </p:sp>
      <p:sp>
        <p:nvSpPr>
          <p:cNvPr id="37894" name="Text Box 7">
            <a:extLst>
              <a:ext uri="{FF2B5EF4-FFF2-40B4-BE49-F238E27FC236}">
                <a16:creationId xmlns:a16="http://schemas.microsoft.com/office/drawing/2014/main" id="{171EEF1B-B0C3-DB16-0090-4469549FCA1F}"/>
              </a:ext>
            </a:extLst>
          </p:cNvPr>
          <p:cNvSpPr txBox="1">
            <a:spLocks noChangeArrowheads="1"/>
          </p:cNvSpPr>
          <p:nvPr/>
        </p:nvSpPr>
        <p:spPr bwMode="auto">
          <a:xfrm>
            <a:off x="644525" y="3478213"/>
            <a:ext cx="384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u="none">
                <a:latin typeface="Arial" panose="020B0604020202020204" pitchFamily="34" charset="0"/>
              </a:rPr>
              <a:t>X = halogen			</a:t>
            </a:r>
          </a:p>
        </p:txBody>
      </p:sp>
      <p:graphicFrame>
        <p:nvGraphicFramePr>
          <p:cNvPr id="37895" name="Object 9">
            <a:extLst>
              <a:ext uri="{FF2B5EF4-FFF2-40B4-BE49-F238E27FC236}">
                <a16:creationId xmlns:a16="http://schemas.microsoft.com/office/drawing/2014/main" id="{AFA0033E-E913-B8C2-C34E-9F56D5F142E0}"/>
              </a:ext>
            </a:extLst>
          </p:cNvPr>
          <p:cNvGraphicFramePr>
            <a:graphicFrameLocks noChangeAspect="1"/>
          </p:cNvGraphicFramePr>
          <p:nvPr/>
        </p:nvGraphicFramePr>
        <p:xfrm>
          <a:off x="0" y="4897438"/>
          <a:ext cx="9144000" cy="746125"/>
        </p:xfrm>
        <a:graphic>
          <a:graphicData uri="http://schemas.openxmlformats.org/presentationml/2006/ole">
            <mc:AlternateContent xmlns:mc="http://schemas.openxmlformats.org/markup-compatibility/2006">
              <mc:Choice xmlns:v="urn:schemas-microsoft-com:vml" Requires="v">
                <p:oleObj name="CS ChemDraw Drawing" r:id="rId5" imgW="7790180" imgH="635000" progId="ChemDraw.Document.5.0">
                  <p:embed/>
                </p:oleObj>
              </mc:Choice>
              <mc:Fallback>
                <p:oleObj name="CS ChemDraw Drawing" r:id="rId5" imgW="7790180" imgH="635000" progId="ChemDraw.Document.5.0">
                  <p:embed/>
                  <p:pic>
                    <p:nvPicPr>
                      <p:cNvPr id="37895" name="Object 9">
                        <a:extLst>
                          <a:ext uri="{FF2B5EF4-FFF2-40B4-BE49-F238E27FC236}">
                            <a16:creationId xmlns:a16="http://schemas.microsoft.com/office/drawing/2014/main" id="{AFA0033E-E913-B8C2-C34E-9F56D5F14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897438"/>
                        <a:ext cx="914400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6" name="Text Box 10">
            <a:extLst>
              <a:ext uri="{FF2B5EF4-FFF2-40B4-BE49-F238E27FC236}">
                <a16:creationId xmlns:a16="http://schemas.microsoft.com/office/drawing/2014/main" id="{27E21429-E295-E956-45F4-812551482289}"/>
              </a:ext>
            </a:extLst>
          </p:cNvPr>
          <p:cNvSpPr txBox="1">
            <a:spLocks noChangeArrowheads="1"/>
          </p:cNvSpPr>
          <p:nvPr/>
        </p:nvSpPr>
        <p:spPr bwMode="auto">
          <a:xfrm>
            <a:off x="247650" y="5870575"/>
            <a:ext cx="856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t>Aldehyde      Ketone          Caboxylic Acid                Ester                         Amide</a:t>
            </a:r>
          </a:p>
        </p:txBody>
      </p:sp>
      <p:graphicFrame>
        <p:nvGraphicFramePr>
          <p:cNvPr id="37897" name="Object 11">
            <a:extLst>
              <a:ext uri="{FF2B5EF4-FFF2-40B4-BE49-F238E27FC236}">
                <a16:creationId xmlns:a16="http://schemas.microsoft.com/office/drawing/2014/main" id="{82E364F7-D7E1-0D46-EE30-FFA51008D4AB}"/>
              </a:ext>
            </a:extLst>
          </p:cNvPr>
          <p:cNvGraphicFramePr>
            <a:graphicFrameLocks noChangeAspect="1"/>
          </p:cNvGraphicFramePr>
          <p:nvPr/>
        </p:nvGraphicFramePr>
        <p:xfrm>
          <a:off x="6819900" y="2530475"/>
          <a:ext cx="1995488" cy="1055688"/>
        </p:xfrm>
        <a:graphic>
          <a:graphicData uri="http://schemas.openxmlformats.org/presentationml/2006/ole">
            <mc:AlternateContent xmlns:mc="http://schemas.openxmlformats.org/markup-compatibility/2006">
              <mc:Choice xmlns:v="urn:schemas-microsoft-com:vml" Requires="v">
                <p:oleObj name="CS ChemDraw Drawing" r:id="rId7" imgW="1617980" imgH="855980" progId="ChemDraw.Document.5.0">
                  <p:embed/>
                </p:oleObj>
              </mc:Choice>
              <mc:Fallback>
                <p:oleObj name="CS ChemDraw Drawing" r:id="rId7" imgW="1617980" imgH="855980" progId="ChemDraw.Document.5.0">
                  <p:embed/>
                  <p:pic>
                    <p:nvPicPr>
                      <p:cNvPr id="37897" name="Object 11">
                        <a:extLst>
                          <a:ext uri="{FF2B5EF4-FFF2-40B4-BE49-F238E27FC236}">
                            <a16:creationId xmlns:a16="http://schemas.microsoft.com/office/drawing/2014/main" id="{82E364F7-D7E1-0D46-EE30-FFA51008D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900" y="2530475"/>
                        <a:ext cx="1995488"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C55E-F324-598B-BE8D-C2C83C9BC86C}"/>
              </a:ext>
            </a:extLst>
          </p:cNvPr>
          <p:cNvSpPr>
            <a:spLocks noGrp="1"/>
          </p:cNvSpPr>
          <p:nvPr>
            <p:ph type="title"/>
          </p:nvPr>
        </p:nvSpPr>
        <p:spPr>
          <a:xfrm>
            <a:off x="457200" y="215900"/>
            <a:ext cx="8229600" cy="781050"/>
          </a:xfrm>
        </p:spPr>
        <p:txBody>
          <a:bodyPr/>
          <a:lstStyle/>
          <a:p>
            <a:pPr eaLnBrk="1" fontAlgn="auto" hangingPunct="1">
              <a:spcAft>
                <a:spcPts val="0"/>
              </a:spcAft>
              <a:defRPr/>
            </a:pPr>
            <a:r>
              <a:rPr lang="en-US" dirty="0"/>
              <a:t>The Structure of an Alkyl Halide</a:t>
            </a:r>
          </a:p>
        </p:txBody>
      </p:sp>
      <p:sp>
        <p:nvSpPr>
          <p:cNvPr id="102403" name="Content Placeholder 2">
            <a:extLst>
              <a:ext uri="{FF2B5EF4-FFF2-40B4-BE49-F238E27FC236}">
                <a16:creationId xmlns:a16="http://schemas.microsoft.com/office/drawing/2014/main" id="{6E186555-7D9A-83DF-2864-8E153543E431}"/>
              </a:ext>
            </a:extLst>
          </p:cNvPr>
          <p:cNvSpPr txBox="1">
            <a:spLocks noGrp="1" noChangeArrowheads="1"/>
          </p:cNvSpPr>
          <p:nvPr>
            <p:ph sz="quarter" idx="13"/>
          </p:nvPr>
        </p:nvSpPr>
        <p:spPr>
          <a:xfrm>
            <a:off x="457200" y="1312863"/>
            <a:ext cx="8229600" cy="1135062"/>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structure of an </a:t>
            </a:r>
            <a:r>
              <a:rPr lang="en-US" altLang="en-US" sz="2400">
                <a:solidFill>
                  <a:schemeClr val="tx2"/>
                </a:solidFill>
                <a:latin typeface="Arial" panose="020B0604020202020204" pitchFamily="34" charset="0"/>
                <a:cs typeface="Arial" panose="020B0604020202020204" pitchFamily="34" charset="0"/>
              </a:rPr>
              <a:t>alkyl halide </a:t>
            </a:r>
            <a:r>
              <a:rPr lang="en-US" altLang="en-US" sz="2400">
                <a:latin typeface="Arial" panose="020B0604020202020204" pitchFamily="34" charset="0"/>
                <a:cs typeface="Arial" panose="020B0604020202020204" pitchFamily="34" charset="0"/>
              </a:rPr>
              <a:t>is the same as the structure of an </a:t>
            </a:r>
            <a:r>
              <a:rPr lang="en-US" altLang="en-US" sz="2400">
                <a:solidFill>
                  <a:schemeClr val="tx2"/>
                </a:solidFill>
                <a:latin typeface="Arial" panose="020B0604020202020204" pitchFamily="34" charset="0"/>
                <a:cs typeface="Arial" panose="020B0604020202020204" pitchFamily="34" charset="0"/>
              </a:rPr>
              <a:t>alkane</a:t>
            </a:r>
            <a:r>
              <a:rPr lang="en-US" altLang="en-US" sz="2400">
                <a:latin typeface="Arial" panose="020B0604020202020204" pitchFamily="34" charset="0"/>
                <a:cs typeface="Arial" panose="020B0604020202020204" pitchFamily="34" charset="0"/>
              </a:rPr>
              <a:t> with a halogen replacing an </a:t>
            </a:r>
            <a:r>
              <a:rPr lang="en-US" altLang="en-US" sz="2400">
                <a:solidFill>
                  <a:schemeClr val="tx2"/>
                </a:solidFill>
                <a:latin typeface="Arial" panose="020B0604020202020204" pitchFamily="34" charset="0"/>
                <a:cs typeface="Arial" panose="020B0604020202020204" pitchFamily="34" charset="0"/>
              </a:rPr>
              <a:t>H</a:t>
            </a:r>
            <a:r>
              <a:rPr lang="en-US" altLang="en-US" sz="2400">
                <a:latin typeface="Arial" panose="020B0604020202020204" pitchFamily="34" charset="0"/>
                <a:cs typeface="Arial" panose="020B0604020202020204" pitchFamily="34" charset="0"/>
              </a:rPr>
              <a:t>.</a:t>
            </a:r>
          </a:p>
        </p:txBody>
      </p:sp>
      <p:pic>
        <p:nvPicPr>
          <p:cNvPr id="102404" name="Content Placeholder 6" descr="Structures of C H 3 F, C H 3 C l, C H 3 B r, and C H 3 I are shown. The length of a C F bond is 1.39 angstrom. The length of a C C l bond is 1.78 angstrom. The length of a C B r bond is 1.93 angstrom. The length of a C I bond is 2.14 angstrom.">
            <a:extLst>
              <a:ext uri="{FF2B5EF4-FFF2-40B4-BE49-F238E27FC236}">
                <a16:creationId xmlns:a16="http://schemas.microsoft.com/office/drawing/2014/main" id="{883CCCCD-AE6C-FC86-2BB1-CF82E2FD2B30}"/>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a:xfrm>
            <a:off x="457200" y="2862263"/>
            <a:ext cx="8229600" cy="1133475"/>
          </a:xfrm>
        </p:spPr>
      </p:pic>
      <p:sp>
        <p:nvSpPr>
          <p:cNvPr id="102405" name="Content Placeholder 4">
            <a:extLst>
              <a:ext uri="{FF2B5EF4-FFF2-40B4-BE49-F238E27FC236}">
                <a16:creationId xmlns:a16="http://schemas.microsoft.com/office/drawing/2014/main" id="{064CFD2C-9372-C5A7-65E0-2E3EC166DC98}"/>
              </a:ext>
            </a:extLst>
          </p:cNvPr>
          <p:cNvSpPr txBox="1">
            <a:spLocks noGrp="1" noChangeArrowheads="1"/>
          </p:cNvSpPr>
          <p:nvPr>
            <p:ph sz="quarter" idx="15"/>
          </p:nvPr>
        </p:nvSpPr>
        <p:spPr>
          <a:xfrm>
            <a:off x="457200" y="4719638"/>
            <a:ext cx="8229600" cy="1279525"/>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C—X bond of an alkyl halide becomes </a:t>
            </a:r>
            <a:r>
              <a:rPr lang="en-US" altLang="en-US" sz="2400">
                <a:solidFill>
                  <a:schemeClr val="tx2"/>
                </a:solidFill>
                <a:latin typeface="Arial" panose="020B0604020202020204" pitchFamily="34" charset="0"/>
                <a:cs typeface="Arial" panose="020B0604020202020204" pitchFamily="34" charset="0"/>
              </a:rPr>
              <a:t>longer</a:t>
            </a:r>
            <a:r>
              <a:rPr lang="en-US" altLang="en-US" sz="2400">
                <a:latin typeface="Arial" panose="020B0604020202020204" pitchFamily="34" charset="0"/>
                <a:cs typeface="Arial" panose="020B0604020202020204" pitchFamily="34" charset="0"/>
              </a:rPr>
              <a:t> and </a:t>
            </a:r>
            <a:r>
              <a:rPr lang="en-US" altLang="en-US" sz="2400">
                <a:solidFill>
                  <a:schemeClr val="tx2"/>
                </a:solidFill>
                <a:latin typeface="Arial" panose="020B0604020202020204" pitchFamily="34" charset="0"/>
                <a:cs typeface="Arial" panose="020B0604020202020204" pitchFamily="34" charset="0"/>
              </a:rPr>
              <a:t>weaker</a:t>
            </a:r>
            <a:r>
              <a:rPr lang="en-US" altLang="en-US" sz="2400">
                <a:latin typeface="Arial" panose="020B0604020202020204" pitchFamily="34" charset="0"/>
                <a:cs typeface="Arial" panose="020B0604020202020204" pitchFamily="34" charset="0"/>
              </a:rPr>
              <a:t> as the </a:t>
            </a:r>
            <a:r>
              <a:rPr lang="en-US" altLang="en-US" sz="2400">
                <a:solidFill>
                  <a:schemeClr val="tx2"/>
                </a:solidFill>
                <a:latin typeface="Arial" panose="020B0604020202020204" pitchFamily="34" charset="0"/>
                <a:cs typeface="Arial" panose="020B0604020202020204" pitchFamily="34" charset="0"/>
              </a:rPr>
              <a:t>size</a:t>
            </a:r>
            <a:r>
              <a:rPr lang="en-US" altLang="en-US" sz="2400">
                <a:latin typeface="Arial" panose="020B0604020202020204" pitchFamily="34" charset="0"/>
                <a:cs typeface="Arial" panose="020B0604020202020204" pitchFamily="34" charset="0"/>
              </a:rPr>
              <a:t> of the halogen </a:t>
            </a:r>
            <a:r>
              <a:rPr lang="en-US" altLang="en-US" sz="2400">
                <a:solidFill>
                  <a:schemeClr val="tx2"/>
                </a:solidFill>
                <a:latin typeface="Arial" panose="020B0604020202020204" pitchFamily="34" charset="0"/>
                <a:cs typeface="Arial" panose="020B0604020202020204" pitchFamily="34" charset="0"/>
              </a:rPr>
              <a:t>increases</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EEFC-46B9-D549-5501-CB515F8AECE5}"/>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The Structure of an Alcohol</a:t>
            </a:r>
            <a:br>
              <a:rPr lang="en-US" dirty="0"/>
            </a:br>
            <a:r>
              <a:rPr lang="en-US" dirty="0"/>
              <a:t>Resembles the Structure of Water</a:t>
            </a:r>
          </a:p>
        </p:txBody>
      </p:sp>
      <p:pic>
        <p:nvPicPr>
          <p:cNvPr id="103427" name="Content Placeholder 5" descr="A structure of an alcohol and an electrostatic potential map for methyl alcohol are shown. In the alcohol structure, the O atom has an s p 3 hybridization and the negative electrostatic potential.">
            <a:extLst>
              <a:ext uri="{FF2B5EF4-FFF2-40B4-BE49-F238E27FC236}">
                <a16:creationId xmlns:a16="http://schemas.microsoft.com/office/drawing/2014/main" id="{1838AF3A-4EA4-52CF-E2EC-504AC0E5EFB6}"/>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2138363" y="1801813"/>
            <a:ext cx="4867275" cy="2268537"/>
          </a:xfrm>
        </p:spPr>
      </p:pic>
      <p:sp>
        <p:nvSpPr>
          <p:cNvPr id="103428" name="Content Placeholder 3">
            <a:extLst>
              <a:ext uri="{FF2B5EF4-FFF2-40B4-BE49-F238E27FC236}">
                <a16:creationId xmlns:a16="http://schemas.microsoft.com/office/drawing/2014/main" id="{4BD8F167-822B-9176-7017-07248560E2EA}"/>
              </a:ext>
            </a:extLst>
          </p:cNvPr>
          <p:cNvSpPr txBox="1">
            <a:spLocks noGrp="1" noChangeArrowheads="1"/>
          </p:cNvSpPr>
          <p:nvPr>
            <p:ph sz="quarter" idx="14"/>
          </p:nvPr>
        </p:nvSpPr>
        <p:spPr>
          <a:xfrm>
            <a:off x="457200" y="4632325"/>
            <a:ext cx="8229600" cy="1444625"/>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An </a:t>
            </a:r>
            <a:r>
              <a:rPr lang="en-US" altLang="en-US" sz="2400">
                <a:solidFill>
                  <a:schemeClr val="tx2"/>
                </a:solidFill>
                <a:latin typeface="Arial" panose="020B0604020202020204" pitchFamily="34" charset="0"/>
                <a:cs typeface="Arial" panose="020B0604020202020204" pitchFamily="34" charset="0"/>
              </a:rPr>
              <a:t>alcohol</a:t>
            </a:r>
            <a:r>
              <a:rPr lang="en-US" altLang="en-US" sz="2400">
                <a:latin typeface="Arial" panose="020B0604020202020204" pitchFamily="34" charset="0"/>
                <a:cs typeface="Arial" panose="020B0604020202020204" pitchFamily="34" charset="0"/>
              </a:rPr>
              <a:t> is structurally like water with </a:t>
            </a:r>
            <a:r>
              <a:rPr lang="en-US" altLang="en-US" sz="2400">
                <a:solidFill>
                  <a:schemeClr val="tx2"/>
                </a:solidFill>
                <a:latin typeface="Arial" panose="020B0604020202020204" pitchFamily="34" charset="0"/>
                <a:cs typeface="Arial" panose="020B0604020202020204" pitchFamily="34" charset="0"/>
              </a:rPr>
              <a:t>one H</a:t>
            </a:r>
            <a:r>
              <a:rPr lang="en-US" altLang="en-US" sz="2400">
                <a:latin typeface="Arial" panose="020B0604020202020204" pitchFamily="34" charset="0"/>
                <a:cs typeface="Arial" panose="020B0604020202020204" pitchFamily="34" charset="0"/>
              </a:rPr>
              <a:t> replaced by an </a:t>
            </a:r>
            <a:r>
              <a:rPr lang="en-US" altLang="en-US" sz="2400">
                <a:solidFill>
                  <a:schemeClr val="tx2"/>
                </a:solidFill>
                <a:latin typeface="Arial" panose="020B0604020202020204" pitchFamily="34" charset="0"/>
                <a:cs typeface="Arial" panose="020B0604020202020204" pitchFamily="34" charset="0"/>
              </a:rPr>
              <a:t>R</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0F93-87D8-15CF-8D96-325EA6DA9BB0}"/>
              </a:ext>
            </a:extLst>
          </p:cNvPr>
          <p:cNvSpPr>
            <a:spLocks noGrp="1"/>
          </p:cNvSpPr>
          <p:nvPr>
            <p:ph type="title"/>
          </p:nvPr>
        </p:nvSpPr>
        <p:spPr>
          <a:xfrm>
            <a:off x="457200" y="215900"/>
            <a:ext cx="8229600" cy="1096963"/>
          </a:xfrm>
        </p:spPr>
        <p:txBody>
          <a:bodyPr/>
          <a:lstStyle/>
          <a:p>
            <a:pPr eaLnBrk="1" fontAlgn="auto" hangingPunct="1">
              <a:spcAft>
                <a:spcPts val="0"/>
              </a:spcAft>
              <a:defRPr/>
            </a:pPr>
            <a:r>
              <a:rPr lang="en-US" dirty="0"/>
              <a:t>The Structure of an Ether</a:t>
            </a:r>
            <a:br>
              <a:rPr lang="en-US" dirty="0"/>
            </a:br>
            <a:r>
              <a:rPr lang="en-US" dirty="0"/>
              <a:t>Resembles the Structure of Water</a:t>
            </a:r>
          </a:p>
        </p:txBody>
      </p:sp>
      <p:pic>
        <p:nvPicPr>
          <p:cNvPr id="104451" name="Content Placeholder 5" descr="A structure of an ether and an electrostatic potential map for dimethyl ether are shown. In the ether structure, the O atom has an s p 3 hybridization and the negative electrostatic potential.">
            <a:extLst>
              <a:ext uri="{FF2B5EF4-FFF2-40B4-BE49-F238E27FC236}">
                <a16:creationId xmlns:a16="http://schemas.microsoft.com/office/drawing/2014/main" id="{6CE87419-60F0-2695-2CBB-E6F3AD4AD5A0}"/>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2036763" y="1555750"/>
            <a:ext cx="5070475" cy="2659063"/>
          </a:xfrm>
        </p:spPr>
      </p:pic>
      <p:sp>
        <p:nvSpPr>
          <p:cNvPr id="104452" name="Content Placeholder 3">
            <a:extLst>
              <a:ext uri="{FF2B5EF4-FFF2-40B4-BE49-F238E27FC236}">
                <a16:creationId xmlns:a16="http://schemas.microsoft.com/office/drawing/2014/main" id="{18DB76AE-7B54-C90B-7CD4-ECD9B8500CAE}"/>
              </a:ext>
            </a:extLst>
          </p:cNvPr>
          <p:cNvSpPr txBox="1">
            <a:spLocks noGrp="1" noChangeArrowheads="1"/>
          </p:cNvSpPr>
          <p:nvPr>
            <p:ph sz="quarter" idx="14"/>
          </p:nvPr>
        </p:nvSpPr>
        <p:spPr>
          <a:xfrm>
            <a:off x="760413" y="4667250"/>
            <a:ext cx="7623175" cy="1409700"/>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An </a:t>
            </a:r>
            <a:r>
              <a:rPr lang="en-US" altLang="en-US" sz="2400">
                <a:solidFill>
                  <a:schemeClr val="tx2"/>
                </a:solidFill>
                <a:latin typeface="Arial" panose="020B0604020202020204" pitchFamily="34" charset="0"/>
                <a:cs typeface="Arial" panose="020B0604020202020204" pitchFamily="34" charset="0"/>
              </a:rPr>
              <a:t>ether</a:t>
            </a:r>
            <a:r>
              <a:rPr lang="en-US" altLang="en-US" sz="2400">
                <a:latin typeface="Arial" panose="020B0604020202020204" pitchFamily="34" charset="0"/>
                <a:cs typeface="Arial" panose="020B0604020202020204" pitchFamily="34" charset="0"/>
              </a:rPr>
              <a:t> is structurally like water with </a:t>
            </a:r>
            <a:r>
              <a:rPr lang="en-US" altLang="en-US" sz="2400">
                <a:solidFill>
                  <a:schemeClr val="tx2"/>
                </a:solidFill>
                <a:latin typeface="Arial" panose="020B0604020202020204" pitchFamily="34" charset="0"/>
                <a:cs typeface="Arial" panose="020B0604020202020204" pitchFamily="34" charset="0"/>
              </a:rPr>
              <a:t>both Hs </a:t>
            </a:r>
            <a:r>
              <a:rPr lang="en-US" altLang="en-US" sz="2400">
                <a:latin typeface="Arial" panose="020B0604020202020204" pitchFamily="34" charset="0"/>
                <a:cs typeface="Arial" panose="020B0604020202020204" pitchFamily="34" charset="0"/>
              </a:rPr>
              <a:t>replaced by </a:t>
            </a:r>
            <a:r>
              <a:rPr lang="en-US" altLang="en-US" sz="2400">
                <a:solidFill>
                  <a:schemeClr val="tx2"/>
                </a:solidFill>
                <a:latin typeface="Arial" panose="020B0604020202020204" pitchFamily="34" charset="0"/>
                <a:cs typeface="Arial" panose="020B0604020202020204" pitchFamily="34" charset="0"/>
              </a:rPr>
              <a:t>Rs</a:t>
            </a:r>
            <a:r>
              <a:rPr lang="en-US" altLang="en-US" sz="2400">
                <a:latin typeface="Arial" panose="020B0604020202020204" pitchFamily="34" charset="0"/>
                <a:cs typeface="Arial" panose="020B0604020202020204" pitchFamily="34"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71E3-A09D-03E8-54A2-BAD0A471CE3A}"/>
              </a:ext>
            </a:extLst>
          </p:cNvPr>
          <p:cNvSpPr>
            <a:spLocks noGrp="1"/>
          </p:cNvSpPr>
          <p:nvPr>
            <p:ph type="title"/>
          </p:nvPr>
        </p:nvSpPr>
        <p:spPr>
          <a:xfrm>
            <a:off x="457200" y="215900"/>
            <a:ext cx="8229600" cy="863600"/>
          </a:xfrm>
        </p:spPr>
        <p:txBody>
          <a:bodyPr/>
          <a:lstStyle/>
          <a:p>
            <a:pPr eaLnBrk="1" fontAlgn="auto" hangingPunct="1">
              <a:spcAft>
                <a:spcPts val="0"/>
              </a:spcAft>
              <a:defRPr/>
            </a:pPr>
            <a:r>
              <a:rPr lang="en-US" dirty="0"/>
              <a:t>The Structures of Amines</a:t>
            </a:r>
          </a:p>
        </p:txBody>
      </p:sp>
      <p:sp>
        <p:nvSpPr>
          <p:cNvPr id="105475" name="Content Placeholder 2">
            <a:extLst>
              <a:ext uri="{FF2B5EF4-FFF2-40B4-BE49-F238E27FC236}">
                <a16:creationId xmlns:a16="http://schemas.microsoft.com/office/drawing/2014/main" id="{D3A0CB6B-DA63-D81D-9E01-2C5A3972980E}"/>
              </a:ext>
            </a:extLst>
          </p:cNvPr>
          <p:cNvSpPr txBox="1">
            <a:spLocks noGrp="1" noChangeArrowheads="1"/>
          </p:cNvSpPr>
          <p:nvPr>
            <p:ph sz="quarter" idx="13"/>
          </p:nvPr>
        </p:nvSpPr>
        <p:spPr>
          <a:xfrm>
            <a:off x="457200" y="1555750"/>
            <a:ext cx="8229600" cy="941388"/>
          </a:xfrm>
        </p:spPr>
        <p:txBody>
          <a:bodyPr/>
          <a:lstStyle/>
          <a:p>
            <a:pPr marL="101600" algn="ctr" eaLnBrk="1" hangingPunct="1">
              <a:spcBef>
                <a:spcPts val="1500"/>
              </a:spcBef>
              <a:buClr>
                <a:srgbClr val="007FA3"/>
              </a:buClr>
            </a:pPr>
            <a:r>
              <a:rPr lang="en-US" altLang="en-US" sz="2400">
                <a:latin typeface="Arial" panose="020B0604020202020204" pitchFamily="34" charset="0"/>
                <a:cs typeface="Arial" panose="020B0604020202020204" pitchFamily="34" charset="0"/>
              </a:rPr>
              <a:t>The N in an </a:t>
            </a:r>
            <a:r>
              <a:rPr lang="en-US" altLang="en-US" sz="2400">
                <a:solidFill>
                  <a:schemeClr val="tx2"/>
                </a:solidFill>
                <a:latin typeface="Arial" panose="020B0604020202020204" pitchFamily="34" charset="0"/>
                <a:cs typeface="Arial" panose="020B0604020202020204" pitchFamily="34" charset="0"/>
              </a:rPr>
              <a:t>amine</a:t>
            </a:r>
            <a:r>
              <a:rPr lang="en-US" altLang="en-US" sz="2400">
                <a:latin typeface="Arial" panose="020B0604020202020204" pitchFamily="34" charset="0"/>
                <a:cs typeface="Arial" panose="020B0604020202020204" pitchFamily="34" charset="0"/>
              </a:rPr>
              <a:t> has the same geometry as the N in </a:t>
            </a:r>
            <a:r>
              <a:rPr lang="en-US" altLang="en-US" sz="2400">
                <a:solidFill>
                  <a:schemeClr val="tx2"/>
                </a:solidFill>
                <a:latin typeface="Arial" panose="020B0604020202020204" pitchFamily="34" charset="0"/>
                <a:cs typeface="Arial" panose="020B0604020202020204" pitchFamily="34" charset="0"/>
              </a:rPr>
              <a:t>ammonia</a:t>
            </a:r>
            <a:r>
              <a:rPr lang="en-US" altLang="en-US" sz="2400">
                <a:latin typeface="Arial" panose="020B0604020202020204" pitchFamily="34" charset="0"/>
                <a:cs typeface="Arial" panose="020B0604020202020204" pitchFamily="34" charset="0"/>
              </a:rPr>
              <a:t>.</a:t>
            </a:r>
          </a:p>
        </p:txBody>
      </p:sp>
      <p:pic>
        <p:nvPicPr>
          <p:cNvPr id="105476" name="Content Placeholder 5" descr="Structures of three amines and their electrostatic maps are shown. Long description in Notes Pane, press F6.">
            <a:extLst>
              <a:ext uri="{FF2B5EF4-FFF2-40B4-BE49-F238E27FC236}">
                <a16:creationId xmlns:a16="http://schemas.microsoft.com/office/drawing/2014/main" id="{1941F43A-1325-EB03-679A-B8C8D2B28EC4}"/>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1747838" y="2820988"/>
            <a:ext cx="5648325" cy="309880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C19B4BBA-DE85-D7AB-ACB1-22BA15387E0C}"/>
              </a:ext>
            </a:extLst>
          </p:cNvPr>
          <p:cNvSpPr>
            <a:spLocks noGrp="1" noChangeArrowheads="1"/>
          </p:cNvSpPr>
          <p:nvPr>
            <p:ph type="title"/>
          </p:nvPr>
        </p:nvSpPr>
        <p:spPr>
          <a:xfrm>
            <a:off x="457200" y="215900"/>
            <a:ext cx="8229600" cy="808038"/>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Common Names</a:t>
            </a:r>
          </a:p>
        </p:txBody>
      </p:sp>
      <p:pic>
        <p:nvPicPr>
          <p:cNvPr id="107523" name="Content Placeholder 8" descr="An alcohol is R single bond O H. An amine is R single bond N H 2. An alkyl halide is R single bond X, where X equals F, C l, B r, or I. An ether is R single bond O single bond R.">
            <a:extLst>
              <a:ext uri="{FF2B5EF4-FFF2-40B4-BE49-F238E27FC236}">
                <a16:creationId xmlns:a16="http://schemas.microsoft.com/office/drawing/2014/main" id="{A9E3CF90-E108-BB48-2A6D-330504C782C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a:xfrm>
            <a:off x="625475" y="1312863"/>
            <a:ext cx="7893050" cy="808037"/>
          </a:xfrm>
        </p:spPr>
      </p:pic>
      <p:pic>
        <p:nvPicPr>
          <p:cNvPr id="107524" name="Content Placeholder 10" descr="Common names of compounds. Long description in Notes Pane, press F6.">
            <a:extLst>
              <a:ext uri="{FF2B5EF4-FFF2-40B4-BE49-F238E27FC236}">
                <a16:creationId xmlns:a16="http://schemas.microsoft.com/office/drawing/2014/main" id="{10CEAA62-F766-13AE-CEEC-5D55195F4167}"/>
              </a:ext>
            </a:extLst>
          </p:cNvPr>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a:xfrm>
            <a:off x="976313" y="2530475"/>
            <a:ext cx="7191375" cy="1214438"/>
          </a:xfrm>
        </p:spPr>
      </p:pic>
      <p:pic>
        <p:nvPicPr>
          <p:cNvPr id="107525" name="Content Placeholder 12" descr="A ball-and-stick model of methyl alcohol is given.">
            <a:extLst>
              <a:ext uri="{FF2B5EF4-FFF2-40B4-BE49-F238E27FC236}">
                <a16:creationId xmlns:a16="http://schemas.microsoft.com/office/drawing/2014/main" id="{2990CBC5-E265-C311-6CA4-75A7959FB22E}"/>
              </a:ext>
            </a:extLst>
          </p:cNvPr>
          <p:cNvPicPr>
            <a:picLocks noGrp="1" noChangeAspect="1" noChangeArrowheads="1"/>
          </p:cNvPicPr>
          <p:nvPr>
            <p:ph sz="quarter" idx="15"/>
          </p:nvPr>
        </p:nvPicPr>
        <p:blipFill>
          <a:blip r:embed="rId5">
            <a:extLst>
              <a:ext uri="{28A0092B-C50C-407E-A947-70E740481C1C}">
                <a14:useLocalDpi xmlns:a14="http://schemas.microsoft.com/office/drawing/2010/main" val="0"/>
              </a:ext>
            </a:extLst>
          </a:blip>
          <a:srcRect/>
          <a:stretch>
            <a:fillRect/>
          </a:stretch>
        </p:blipFill>
        <p:spPr>
          <a:xfrm>
            <a:off x="963613" y="4232275"/>
            <a:ext cx="1944687" cy="1822450"/>
          </a:xfrm>
        </p:spPr>
      </p:pic>
      <p:pic>
        <p:nvPicPr>
          <p:cNvPr id="107526" name="Content Placeholder 14" descr="A ball-and-stick model of methyl chloride is given.">
            <a:extLst>
              <a:ext uri="{FF2B5EF4-FFF2-40B4-BE49-F238E27FC236}">
                <a16:creationId xmlns:a16="http://schemas.microsoft.com/office/drawing/2014/main" id="{2F97FE37-7DB3-CA84-D367-F0F1DB5B9143}"/>
              </a:ext>
            </a:extLst>
          </p:cNvPr>
          <p:cNvPicPr>
            <a:picLocks noGrp="1" noChangeAspect="1" noChangeArrowheads="1"/>
          </p:cNvPicPr>
          <p:nvPr>
            <p:ph sz="quarter" idx="16"/>
          </p:nvPr>
        </p:nvPicPr>
        <p:blipFill>
          <a:blip r:embed="rId6">
            <a:extLst>
              <a:ext uri="{28A0092B-C50C-407E-A947-70E740481C1C}">
                <a14:useLocalDpi xmlns:a14="http://schemas.microsoft.com/office/drawing/2010/main" val="0"/>
              </a:ext>
            </a:extLst>
          </a:blip>
          <a:srcRect/>
          <a:stretch>
            <a:fillRect/>
          </a:stretch>
        </p:blipFill>
        <p:spPr>
          <a:xfrm>
            <a:off x="3730625" y="4232275"/>
            <a:ext cx="1816100" cy="1662113"/>
          </a:xfrm>
        </p:spPr>
      </p:pic>
      <p:pic>
        <p:nvPicPr>
          <p:cNvPr id="107527" name="Content Placeholder 16" descr="A ball-and-stick model of methylamine is given.">
            <a:extLst>
              <a:ext uri="{FF2B5EF4-FFF2-40B4-BE49-F238E27FC236}">
                <a16:creationId xmlns:a16="http://schemas.microsoft.com/office/drawing/2014/main" id="{F8915278-4EF9-5746-129F-97D117477AB5}"/>
              </a:ext>
            </a:extLst>
          </p:cNvPr>
          <p:cNvPicPr>
            <a:picLocks noGrp="1" noChangeAspect="1" noChangeArrowheads="1"/>
          </p:cNvPicPr>
          <p:nvPr>
            <p:ph sz="quarter" idx="17"/>
          </p:nvPr>
        </p:nvPicPr>
        <p:blipFill>
          <a:blip r:embed="rId7">
            <a:extLst>
              <a:ext uri="{28A0092B-C50C-407E-A947-70E740481C1C}">
                <a14:useLocalDpi xmlns:a14="http://schemas.microsoft.com/office/drawing/2010/main" val="0"/>
              </a:ext>
            </a:extLst>
          </a:blip>
          <a:srcRect/>
          <a:stretch>
            <a:fillRect/>
          </a:stretch>
        </p:blipFill>
        <p:spPr>
          <a:xfrm>
            <a:off x="6367463" y="4232275"/>
            <a:ext cx="1755775" cy="1662113"/>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446B-39CA-03DB-FA33-9C2F9FC9A959}"/>
              </a:ext>
            </a:extLst>
          </p:cNvPr>
          <p:cNvSpPr>
            <a:spLocks noGrp="1"/>
          </p:cNvSpPr>
          <p:nvPr>
            <p:ph type="title"/>
          </p:nvPr>
        </p:nvSpPr>
        <p:spPr>
          <a:xfrm>
            <a:off x="457200" y="68263"/>
            <a:ext cx="8229600" cy="1143000"/>
          </a:xfrm>
        </p:spPr>
        <p:txBody>
          <a:bodyPr>
            <a:normAutofit fontScale="90000"/>
          </a:bodyPr>
          <a:lstStyle/>
          <a:p>
            <a:pPr>
              <a:defRPr/>
            </a:pPr>
            <a:r>
              <a:rPr lang="en-US" dirty="0"/>
              <a:t>Naming complex organic compounds </a:t>
            </a:r>
          </a:p>
        </p:txBody>
      </p:sp>
      <p:sp>
        <p:nvSpPr>
          <p:cNvPr id="4" name="Content Placeholder 3">
            <a:extLst>
              <a:ext uri="{FF2B5EF4-FFF2-40B4-BE49-F238E27FC236}">
                <a16:creationId xmlns:a16="http://schemas.microsoft.com/office/drawing/2014/main" id="{84D2FF89-01F1-926C-24DB-93B19EF2C619}"/>
              </a:ext>
            </a:extLst>
          </p:cNvPr>
          <p:cNvSpPr>
            <a:spLocks noGrp="1"/>
          </p:cNvSpPr>
          <p:nvPr>
            <p:ph sz="half" idx="1"/>
          </p:nvPr>
        </p:nvSpPr>
        <p:spPr>
          <a:xfrm>
            <a:off x="539750" y="1408113"/>
            <a:ext cx="3810000" cy="4114800"/>
          </a:xfrm>
        </p:spPr>
        <p:txBody>
          <a:bodyPr>
            <a:noAutofit/>
          </a:bodyPr>
          <a:lstStyle/>
          <a:p>
            <a:pPr>
              <a:defRPr/>
            </a:pPr>
            <a:r>
              <a:rPr lang="en-US" sz="2200" dirty="0"/>
              <a:t>Identify the principal functional group present in the structure. </a:t>
            </a:r>
          </a:p>
          <a:p>
            <a:pPr>
              <a:defRPr/>
            </a:pPr>
            <a:r>
              <a:rPr lang="en-US" sz="2200" dirty="0"/>
              <a:t>The principal functional group is the one that has the highest precedence </a:t>
            </a:r>
          </a:p>
          <a:p>
            <a:pPr>
              <a:defRPr/>
            </a:pPr>
            <a:r>
              <a:rPr lang="en-US" sz="2200" dirty="0"/>
              <a:t>The principal functional group is incorporated as a suffix and all other groups are treated as prefix. </a:t>
            </a:r>
          </a:p>
          <a:p>
            <a:pPr marL="0" indent="0">
              <a:buFontTx/>
              <a:buNone/>
              <a:defRPr/>
            </a:pPr>
            <a:endParaRPr lang="en-US" sz="2200" dirty="0"/>
          </a:p>
        </p:txBody>
      </p:sp>
      <p:pic>
        <p:nvPicPr>
          <p:cNvPr id="109572" name="Picture 7">
            <a:extLst>
              <a:ext uri="{FF2B5EF4-FFF2-40B4-BE49-F238E27FC236}">
                <a16:creationId xmlns:a16="http://schemas.microsoft.com/office/drawing/2014/main" id="{89885492-297D-42F7-4E82-EDD2C260DD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0413" y="1163638"/>
            <a:ext cx="3976687"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Box 8">
            <a:extLst>
              <a:ext uri="{FF2B5EF4-FFF2-40B4-BE49-F238E27FC236}">
                <a16:creationId xmlns:a16="http://schemas.microsoft.com/office/drawing/2014/main" id="{CF27F8EE-4DCD-4DC0-3986-93AACD487D5A}"/>
              </a:ext>
            </a:extLst>
          </p:cNvPr>
          <p:cNvSpPr txBox="1">
            <a:spLocks noChangeArrowheads="1"/>
          </p:cNvSpPr>
          <p:nvPr/>
        </p:nvSpPr>
        <p:spPr bwMode="auto">
          <a:xfrm>
            <a:off x="317500" y="6238875"/>
            <a:ext cx="403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t>(modified from Skonieczny, S. </a:t>
            </a:r>
            <a:r>
              <a:rPr lang="en-US" altLang="en-US" sz="1400" i="1"/>
              <a:t>Journal of Chemical Education</a:t>
            </a:r>
            <a:r>
              <a:rPr lang="en-US" altLang="en-US" sz="1400"/>
              <a:t>. </a:t>
            </a:r>
            <a:r>
              <a:rPr lang="en-US" altLang="en-US" sz="1400" b="1"/>
              <a:t>2006</a:t>
            </a:r>
            <a:r>
              <a:rPr lang="en-US" altLang="en-US" sz="1400"/>
              <a:t>, </a:t>
            </a:r>
            <a:r>
              <a:rPr lang="en-US" altLang="en-US" sz="1400" i="1"/>
              <a:t>83</a:t>
            </a:r>
            <a:r>
              <a:rPr lang="en-US" altLang="en-US" sz="1400"/>
              <a:t>, 1633-1637)</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A9581A25-2016-F5EF-B4AC-402BDBF6270E}"/>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0B7091D9-154C-459B-BB51-F5BF22485317}" type="slidenum">
              <a:rPr u="none" kern="0" spc="-25"/>
              <a:pPr marL="38100" eaLnBrk="1" fontAlgn="auto" hangingPunct="1">
                <a:spcBef>
                  <a:spcPts val="0"/>
                </a:spcBef>
                <a:spcAft>
                  <a:spcPts val="0"/>
                </a:spcAft>
                <a:defRPr/>
              </a:pPr>
              <a:t>56</a:t>
            </a:fld>
            <a:endParaRPr u="none" kern="0" spc="-25"/>
          </a:p>
        </p:txBody>
      </p:sp>
      <p:sp>
        <p:nvSpPr>
          <p:cNvPr id="110595" name="object 2">
            <a:extLst>
              <a:ext uri="{FF2B5EF4-FFF2-40B4-BE49-F238E27FC236}">
                <a16:creationId xmlns:a16="http://schemas.microsoft.com/office/drawing/2014/main" id="{0F06587B-F767-D18D-7E90-35A9D7F630F9}"/>
              </a:ext>
            </a:extLst>
          </p:cNvPr>
          <p:cNvSpPr txBox="1">
            <a:spLocks noChangeArrowheads="1"/>
          </p:cNvSpPr>
          <p:nvPr/>
        </p:nvSpPr>
        <p:spPr bwMode="auto">
          <a:xfrm>
            <a:off x="528638" y="2108200"/>
            <a:ext cx="7529512"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eaLnBrk="1" hangingPunct="1">
              <a:spcBef>
                <a:spcPts val="100"/>
              </a:spcBef>
            </a:pPr>
            <a:r>
              <a:rPr lang="en-US" altLang="en-US" sz="2800" b="1" u="none">
                <a:solidFill>
                  <a:srgbClr val="000000"/>
                </a:solidFill>
                <a:cs typeface="Times New Roman" panose="02020603050405020304" pitchFamily="18" charset="0"/>
              </a:rPr>
              <a:t>Intermolecular forces: </a:t>
            </a:r>
            <a:r>
              <a:rPr lang="en-US" altLang="en-US" sz="2800" u="none">
                <a:solidFill>
                  <a:srgbClr val="000000"/>
                </a:solidFill>
                <a:cs typeface="Times New Roman" panose="02020603050405020304" pitchFamily="18" charset="0"/>
              </a:rPr>
              <a:t>weak attractive forces that molecules exert on each other when they are in close proximity</a:t>
            </a:r>
          </a:p>
          <a:p>
            <a:pPr eaLnBrk="1" hangingPunct="1">
              <a:spcBef>
                <a:spcPts val="138"/>
              </a:spcBef>
            </a:pPr>
            <a:endParaRPr lang="en-US" altLang="en-US" sz="2800" u="none">
              <a:solidFill>
                <a:srgbClr val="000000"/>
              </a:solidFill>
              <a:cs typeface="Times New Roman" panose="02020603050405020304" pitchFamily="18" charset="0"/>
            </a:endParaRPr>
          </a:p>
          <a:p>
            <a:pPr eaLnBrk="1" hangingPunct="1"/>
            <a:r>
              <a:rPr lang="en-US" altLang="en-US" sz="2800" u="none">
                <a:solidFill>
                  <a:srgbClr val="FF0000"/>
                </a:solidFill>
                <a:cs typeface="Times New Roman" panose="02020603050405020304" pitchFamily="18" charset="0"/>
              </a:rPr>
              <a:t>Types of intermolecular forces:</a:t>
            </a:r>
          </a:p>
          <a:p>
            <a:pPr eaLnBrk="1" hangingPunct="1"/>
            <a:endParaRPr lang="en-US" altLang="en-US" sz="2800" u="none">
              <a:solidFill>
                <a:srgbClr val="000000"/>
              </a:solidFill>
              <a:cs typeface="Times New Roman" panose="02020603050405020304" pitchFamily="18" charset="0"/>
            </a:endParaRPr>
          </a:p>
          <a:p>
            <a:pPr eaLnBrk="1" hangingPunct="1">
              <a:buFontTx/>
              <a:buAutoNum type="arabicPeriod"/>
            </a:pPr>
            <a:r>
              <a:rPr lang="en-US" altLang="en-US" sz="2800" u="none">
                <a:solidFill>
                  <a:srgbClr val="000000"/>
                </a:solidFill>
                <a:cs typeface="Times New Roman" panose="02020603050405020304" pitchFamily="18" charset="0"/>
              </a:rPr>
              <a:t>electrostatic</a:t>
            </a:r>
          </a:p>
          <a:p>
            <a:pPr eaLnBrk="1" hangingPunct="1">
              <a:buFontTx/>
              <a:buAutoNum type="arabicPeriod"/>
            </a:pPr>
            <a:r>
              <a:rPr lang="en-US" altLang="en-US" sz="2800" u="none">
                <a:solidFill>
                  <a:srgbClr val="000000"/>
                </a:solidFill>
                <a:cs typeface="Times New Roman" panose="02020603050405020304" pitchFamily="18" charset="0"/>
              </a:rPr>
              <a:t>dipole–dipole interactions</a:t>
            </a:r>
          </a:p>
          <a:p>
            <a:pPr eaLnBrk="1" hangingPunct="1">
              <a:buFontTx/>
              <a:buAutoNum type="arabicPeriod"/>
            </a:pPr>
            <a:r>
              <a:rPr lang="en-US" altLang="en-US" sz="2800" u="none">
                <a:solidFill>
                  <a:srgbClr val="000000"/>
                </a:solidFill>
                <a:cs typeface="Times New Roman" panose="02020603050405020304" pitchFamily="18" charset="0"/>
              </a:rPr>
              <a:t>hydrogen bonding</a:t>
            </a:r>
          </a:p>
          <a:p>
            <a:pPr eaLnBrk="1" hangingPunct="1">
              <a:buFontTx/>
              <a:buAutoNum type="arabicPeriod"/>
            </a:pPr>
            <a:r>
              <a:rPr lang="en-US" altLang="en-US" sz="2800" u="none">
                <a:solidFill>
                  <a:srgbClr val="000000"/>
                </a:solidFill>
                <a:cs typeface="Times New Roman" panose="02020603050405020304" pitchFamily="18" charset="0"/>
              </a:rPr>
              <a:t>London forces (dispersion forces)</a:t>
            </a:r>
          </a:p>
        </p:txBody>
      </p:sp>
      <p:sp>
        <p:nvSpPr>
          <p:cNvPr id="110596" name="object 3">
            <a:extLst>
              <a:ext uri="{FF2B5EF4-FFF2-40B4-BE49-F238E27FC236}">
                <a16:creationId xmlns:a16="http://schemas.microsoft.com/office/drawing/2014/main" id="{509E0868-DFD8-B9A5-DE85-FBC24417EC11}"/>
              </a:ext>
            </a:extLst>
          </p:cNvPr>
          <p:cNvSpPr>
            <a:spLocks noGrp="1" noChangeArrowheads="1"/>
          </p:cNvSpPr>
          <p:nvPr>
            <p:ph type="title"/>
          </p:nvPr>
        </p:nvSpPr>
        <p:spPr>
          <a:xfrm>
            <a:off x="528638" y="258763"/>
            <a:ext cx="8448675" cy="1250950"/>
          </a:xfrm>
        </p:spPr>
        <p:txBody>
          <a:bodyPr tIns="133095"/>
          <a:lstStyle/>
          <a:p>
            <a:pPr marL="2016125" indent="-100013" algn="l" eaLnBrk="1" hangingPunct="1">
              <a:spcBef>
                <a:spcPts val="100"/>
              </a:spcBef>
            </a:pPr>
            <a:r>
              <a:rPr lang="en-US" altLang="en-US" sz="3600">
                <a:latin typeface="Times New Roman" panose="02020603050405020304" pitchFamily="18" charset="0"/>
                <a:cs typeface="Times New Roman" panose="02020603050405020304" pitchFamily="18" charset="0"/>
              </a:rPr>
              <a:t>Functional Groups and Intermolecular Forces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B78CB87-5C9A-4E7F-764D-F29ACC57C8AC}"/>
              </a:ext>
            </a:extLst>
          </p:cNvPr>
          <p:cNvSpPr txBox="1"/>
          <p:nvPr/>
        </p:nvSpPr>
        <p:spPr>
          <a:xfrm>
            <a:off x="2308225" y="403225"/>
            <a:ext cx="4819650" cy="560388"/>
          </a:xfrm>
          <a:prstGeom prst="rect">
            <a:avLst/>
          </a:prstGeom>
        </p:spPr>
        <p:txBody>
          <a:bodyPr lIns="0" tIns="13335" rIns="0" bIns="0">
            <a:spAutoFit/>
          </a:bodyPr>
          <a:lstStyle/>
          <a:p>
            <a:pPr marL="12700" eaLnBrk="1" fontAlgn="auto" hangingPunct="1">
              <a:spcBef>
                <a:spcPts val="105"/>
              </a:spcBef>
              <a:spcAft>
                <a:spcPts val="0"/>
              </a:spcAft>
              <a:defRPr/>
            </a:pPr>
            <a:r>
              <a:rPr sz="3500" b="1" u="none" kern="0" dirty="0">
                <a:solidFill>
                  <a:sysClr val="windowText" lastClr="000000"/>
                </a:solidFill>
                <a:latin typeface="Times New Roman"/>
                <a:cs typeface="Times New Roman"/>
              </a:rPr>
              <a:t>Electrostatic</a:t>
            </a:r>
            <a:r>
              <a:rPr sz="3500" b="1" u="none" kern="0" spc="-130" dirty="0">
                <a:solidFill>
                  <a:sysClr val="windowText" lastClr="000000"/>
                </a:solidFill>
                <a:latin typeface="Times New Roman"/>
                <a:cs typeface="Times New Roman"/>
              </a:rPr>
              <a:t> </a:t>
            </a:r>
            <a:r>
              <a:rPr sz="3500" b="1" u="none" kern="0" spc="-10" dirty="0">
                <a:solidFill>
                  <a:sysClr val="windowText" lastClr="000000"/>
                </a:solidFill>
                <a:latin typeface="Times New Roman"/>
                <a:cs typeface="Times New Roman"/>
              </a:rPr>
              <a:t>Interactions</a:t>
            </a:r>
            <a:endParaRPr sz="3500" u="none" kern="0">
              <a:solidFill>
                <a:sysClr val="windowText" lastClr="000000"/>
              </a:solidFill>
              <a:latin typeface="Times New Roman"/>
              <a:cs typeface="Times New Roman"/>
            </a:endParaRPr>
          </a:p>
        </p:txBody>
      </p:sp>
      <p:pic>
        <p:nvPicPr>
          <p:cNvPr id="111619" name="object 3">
            <a:extLst>
              <a:ext uri="{FF2B5EF4-FFF2-40B4-BE49-F238E27FC236}">
                <a16:creationId xmlns:a16="http://schemas.microsoft.com/office/drawing/2014/main" id="{F35740B4-030A-8574-B2F7-E15DC4378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3211513"/>
            <a:ext cx="3867150"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object 4">
            <a:extLst>
              <a:ext uri="{FF2B5EF4-FFF2-40B4-BE49-F238E27FC236}">
                <a16:creationId xmlns:a16="http://schemas.microsoft.com/office/drawing/2014/main" id="{4D31F69F-5E69-0E8A-AC63-54F0FAD51095}"/>
              </a:ext>
            </a:extLst>
          </p:cNvPr>
          <p:cNvSpPr txBox="1">
            <a:spLocks noChangeArrowheads="1"/>
          </p:cNvSpPr>
          <p:nvPr/>
        </p:nvSpPr>
        <p:spPr bwMode="auto">
          <a:xfrm>
            <a:off x="366713" y="1533525"/>
            <a:ext cx="81899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eaLnBrk="1" hangingPunct="1">
              <a:spcBef>
                <a:spcPts val="100"/>
              </a:spcBef>
            </a:pPr>
            <a:r>
              <a:rPr lang="en-US" altLang="en-US" u="none">
                <a:solidFill>
                  <a:srgbClr val="000000"/>
                </a:solidFill>
                <a:cs typeface="Times New Roman" panose="02020603050405020304" pitchFamily="18" charset="0"/>
              </a:rPr>
              <a:t>Electrostatic interactions take place where the organic functional groups have a full formal charge, creating a strong attractive forces between the molecules.</a:t>
            </a:r>
          </a:p>
        </p:txBody>
      </p:sp>
      <p:sp>
        <p:nvSpPr>
          <p:cNvPr id="5" name="object 5">
            <a:extLst>
              <a:ext uri="{FF2B5EF4-FFF2-40B4-BE49-F238E27FC236}">
                <a16:creationId xmlns:a16="http://schemas.microsoft.com/office/drawing/2014/main" id="{41843C4B-CA69-2BB3-EE60-67D5386FFC7C}"/>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14D789BD-7C5F-4619-B1B7-7BEF2BD30766}" type="slidenum">
              <a:rPr u="none" kern="0" spc="-25"/>
              <a:pPr marL="38100" eaLnBrk="1" fontAlgn="auto" hangingPunct="1">
                <a:spcBef>
                  <a:spcPts val="0"/>
                </a:spcBef>
                <a:spcAft>
                  <a:spcPts val="0"/>
                </a:spcAft>
                <a:defRPr/>
              </a:pPr>
              <a:t>57</a:t>
            </a:fld>
            <a:endParaRPr u="none" kern="0" spc="-25"/>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D537229-7BB2-1E65-C501-4D731F0DC0EA}"/>
              </a:ext>
            </a:extLst>
          </p:cNvPr>
          <p:cNvSpPr txBox="1">
            <a:spLocks noGrp="1"/>
          </p:cNvSpPr>
          <p:nvPr>
            <p:ph type="title"/>
          </p:nvPr>
        </p:nvSpPr>
        <p:spPr>
          <a:xfrm>
            <a:off x="2095500" y="227013"/>
            <a:ext cx="5130800" cy="558800"/>
          </a:xfrm>
        </p:spPr>
        <p:txBody>
          <a:bodyPr tIns="12700" rtlCol="0"/>
          <a:lstStyle/>
          <a:p>
            <a:pPr marL="12700" eaLnBrk="1" fontAlgn="auto" hangingPunct="1">
              <a:spcBef>
                <a:spcPts val="100"/>
              </a:spcBef>
              <a:spcAft>
                <a:spcPts val="0"/>
              </a:spcAft>
              <a:defRPr/>
            </a:pPr>
            <a:r>
              <a:rPr sz="3500" dirty="0"/>
              <a:t>Dipole–Dipole</a:t>
            </a:r>
            <a:r>
              <a:rPr sz="3500" spc="-15" dirty="0"/>
              <a:t> </a:t>
            </a:r>
            <a:r>
              <a:rPr sz="3500" spc="-10" dirty="0"/>
              <a:t>Interactions</a:t>
            </a:r>
            <a:endParaRPr sz="3500"/>
          </a:p>
        </p:txBody>
      </p:sp>
      <p:sp>
        <p:nvSpPr>
          <p:cNvPr id="112643" name="object 3">
            <a:extLst>
              <a:ext uri="{FF2B5EF4-FFF2-40B4-BE49-F238E27FC236}">
                <a16:creationId xmlns:a16="http://schemas.microsoft.com/office/drawing/2014/main" id="{AFC1C621-D95A-1703-A920-2FC44B236F14}"/>
              </a:ext>
            </a:extLst>
          </p:cNvPr>
          <p:cNvSpPr txBox="1">
            <a:spLocks noChangeArrowheads="1"/>
          </p:cNvSpPr>
          <p:nvPr/>
        </p:nvSpPr>
        <p:spPr bwMode="auto">
          <a:xfrm>
            <a:off x="330200" y="911225"/>
            <a:ext cx="77755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355600" indent="-342900">
              <a:tabLst>
                <a:tab pos="355600" algn="l"/>
              </a:tabLst>
              <a:defRPr sz="2400" u="sng">
                <a:solidFill>
                  <a:schemeClr val="tx1"/>
                </a:solidFill>
                <a:latin typeface="Times New Roman" panose="02020603050405020304" pitchFamily="18" charset="0"/>
              </a:defRPr>
            </a:lvl1pPr>
            <a:lvl2pPr marL="742950" indent="-285750">
              <a:tabLst>
                <a:tab pos="355600" algn="l"/>
              </a:tabLst>
              <a:defRPr sz="2400" u="sng">
                <a:solidFill>
                  <a:schemeClr val="tx1"/>
                </a:solidFill>
                <a:latin typeface="Times New Roman" panose="02020603050405020304" pitchFamily="18" charset="0"/>
              </a:defRPr>
            </a:lvl2pPr>
            <a:lvl3pPr marL="1143000" indent="-228600">
              <a:tabLst>
                <a:tab pos="355600" algn="l"/>
              </a:tabLst>
              <a:defRPr sz="2400" u="sng">
                <a:solidFill>
                  <a:schemeClr val="tx1"/>
                </a:solidFill>
                <a:latin typeface="Times New Roman" panose="02020603050405020304" pitchFamily="18" charset="0"/>
              </a:defRPr>
            </a:lvl3pPr>
            <a:lvl4pPr marL="1600200" indent="-228600">
              <a:tabLst>
                <a:tab pos="355600" algn="l"/>
              </a:tabLst>
              <a:defRPr sz="2400" u="sng">
                <a:solidFill>
                  <a:schemeClr val="tx1"/>
                </a:solidFill>
                <a:latin typeface="Times New Roman" panose="02020603050405020304" pitchFamily="18" charset="0"/>
              </a:defRPr>
            </a:lvl4pPr>
            <a:lvl5pPr marL="2057400" indent="-228600">
              <a:tabLst>
                <a:tab pos="355600" algn="l"/>
              </a:tabLst>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55600" algn="l"/>
              </a:tabLs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55600" algn="l"/>
              </a:tabLs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55600" algn="l"/>
              </a:tabLs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55600" algn="l"/>
              </a:tabLst>
              <a:defRPr sz="2400" u="sng">
                <a:solidFill>
                  <a:schemeClr val="tx1"/>
                </a:solidFill>
                <a:latin typeface="Times New Roman" panose="02020603050405020304" pitchFamily="18" charset="0"/>
              </a:defRPr>
            </a:lvl9pPr>
          </a:lstStyle>
          <a:p>
            <a:pPr algn="just" eaLnBrk="1" hangingPunct="1">
              <a:spcBef>
                <a:spcPts val="100"/>
              </a:spcBef>
              <a:buFont typeface="Arial" panose="020B0604020202020204" pitchFamily="34" charset="0"/>
              <a:buChar char="•"/>
            </a:pPr>
            <a:r>
              <a:rPr lang="en-US" altLang="en-US" sz="2000" u="none">
                <a:solidFill>
                  <a:srgbClr val="000000"/>
                </a:solidFill>
                <a:cs typeface="Times New Roman" panose="02020603050405020304" pitchFamily="18" charset="0"/>
              </a:rPr>
              <a:t>Attractive force between the negative end of a permanent dipole in a molecule and the positive end of a permanent dipole in a neighbouring molecule (or vice versa)</a:t>
            </a:r>
          </a:p>
        </p:txBody>
      </p:sp>
      <p:sp>
        <p:nvSpPr>
          <p:cNvPr id="4" name="object 4">
            <a:extLst>
              <a:ext uri="{FF2B5EF4-FFF2-40B4-BE49-F238E27FC236}">
                <a16:creationId xmlns:a16="http://schemas.microsoft.com/office/drawing/2014/main" id="{5520BE92-C54D-41E1-B4F8-623EE30318E7}"/>
              </a:ext>
            </a:extLst>
          </p:cNvPr>
          <p:cNvSpPr txBox="1"/>
          <p:nvPr/>
        </p:nvSpPr>
        <p:spPr>
          <a:xfrm>
            <a:off x="330200" y="3157538"/>
            <a:ext cx="5213350" cy="392112"/>
          </a:xfrm>
          <a:prstGeom prst="rect">
            <a:avLst/>
          </a:prstGeom>
        </p:spPr>
        <p:txBody>
          <a:bodyPr lIns="0" tIns="12700" rIns="0" bIns="0">
            <a:spAutoFit/>
          </a:bodyPr>
          <a:lstStyle/>
          <a:p>
            <a:pPr marL="12700" eaLnBrk="1" fontAlgn="auto" hangingPunct="1">
              <a:spcBef>
                <a:spcPts val="100"/>
              </a:spcBef>
              <a:spcAft>
                <a:spcPts val="0"/>
              </a:spcAft>
              <a:defRPr/>
            </a:pPr>
            <a:r>
              <a:rPr sz="2000" u="none" kern="0" dirty="0">
                <a:solidFill>
                  <a:sysClr val="windowText" lastClr="000000"/>
                </a:solidFill>
                <a:latin typeface="Times New Roman"/>
                <a:cs typeface="Times New Roman"/>
              </a:rPr>
              <a:t>A </a:t>
            </a:r>
            <a:r>
              <a:rPr sz="2000" b="1" u="none" kern="0" dirty="0">
                <a:solidFill>
                  <a:sysClr val="windowText" lastClr="000000"/>
                </a:solidFill>
                <a:latin typeface="Times New Roman"/>
                <a:cs typeface="Times New Roman"/>
              </a:rPr>
              <a:t>polar</a:t>
            </a:r>
            <a:r>
              <a:rPr sz="2000" b="1" u="none" kern="0" spc="-60" dirty="0">
                <a:solidFill>
                  <a:sysClr val="windowText" lastClr="000000"/>
                </a:solidFill>
                <a:latin typeface="Times New Roman"/>
                <a:cs typeface="Times New Roman"/>
              </a:rPr>
              <a:t> </a:t>
            </a:r>
            <a:r>
              <a:rPr sz="2000" b="1" u="none" kern="0" dirty="0">
                <a:solidFill>
                  <a:sysClr val="windowText" lastClr="000000"/>
                </a:solidFill>
                <a:latin typeface="Times New Roman"/>
                <a:cs typeface="Times New Roman"/>
              </a:rPr>
              <a:t>molecule</a:t>
            </a:r>
            <a:r>
              <a:rPr sz="2000" b="1" u="none" kern="0" spc="-25" dirty="0">
                <a:solidFill>
                  <a:sysClr val="windowText" lastClr="000000"/>
                </a:solidFill>
                <a:latin typeface="Times New Roman"/>
                <a:cs typeface="Times New Roman"/>
              </a:rPr>
              <a:t> </a:t>
            </a:r>
            <a:r>
              <a:rPr sz="2000" u="none" kern="0" dirty="0">
                <a:solidFill>
                  <a:sysClr val="windowText" lastClr="000000"/>
                </a:solidFill>
                <a:latin typeface="Times New Roman"/>
                <a:cs typeface="Times New Roman"/>
              </a:rPr>
              <a:t>has</a:t>
            </a:r>
            <a:r>
              <a:rPr sz="2000" u="none" kern="0" spc="-15" dirty="0">
                <a:solidFill>
                  <a:sysClr val="windowText" lastClr="000000"/>
                </a:solidFill>
                <a:latin typeface="Times New Roman"/>
                <a:cs typeface="Times New Roman"/>
              </a:rPr>
              <a:t> </a:t>
            </a:r>
            <a:r>
              <a:rPr sz="2000" u="none" kern="0" dirty="0">
                <a:solidFill>
                  <a:sysClr val="windowText" lastClr="000000"/>
                </a:solidFill>
                <a:latin typeface="Times New Roman"/>
                <a:cs typeface="Times New Roman"/>
              </a:rPr>
              <a:t>a</a:t>
            </a:r>
            <a:r>
              <a:rPr sz="2000" u="none" kern="0" spc="-5" dirty="0">
                <a:solidFill>
                  <a:sysClr val="windowText" lastClr="000000"/>
                </a:solidFill>
                <a:latin typeface="Times New Roman"/>
                <a:cs typeface="Times New Roman"/>
              </a:rPr>
              <a:t> </a:t>
            </a:r>
            <a:r>
              <a:rPr sz="2000" u="none" kern="0" dirty="0">
                <a:solidFill>
                  <a:sysClr val="windowText" lastClr="000000"/>
                </a:solidFill>
                <a:latin typeface="Times New Roman"/>
                <a:cs typeface="Times New Roman"/>
              </a:rPr>
              <a:t>net</a:t>
            </a:r>
            <a:r>
              <a:rPr sz="2000" u="none" kern="0" spc="-10" dirty="0">
                <a:solidFill>
                  <a:sysClr val="windowText" lastClr="000000"/>
                </a:solidFill>
                <a:latin typeface="Times New Roman"/>
                <a:cs typeface="Times New Roman"/>
              </a:rPr>
              <a:t> </a:t>
            </a:r>
            <a:r>
              <a:rPr sz="2000" u="none" kern="0" dirty="0">
                <a:solidFill>
                  <a:sysClr val="windowText" lastClr="000000"/>
                </a:solidFill>
                <a:latin typeface="Times New Roman"/>
                <a:cs typeface="Times New Roman"/>
              </a:rPr>
              <a:t>overall</a:t>
            </a:r>
            <a:r>
              <a:rPr sz="2000" u="none" kern="0" spc="-40" dirty="0">
                <a:solidFill>
                  <a:sysClr val="windowText" lastClr="000000"/>
                </a:solidFill>
                <a:latin typeface="Times New Roman"/>
                <a:cs typeface="Times New Roman"/>
              </a:rPr>
              <a:t> </a:t>
            </a:r>
            <a:r>
              <a:rPr sz="2000" u="none" kern="0" spc="-10" dirty="0">
                <a:solidFill>
                  <a:sysClr val="windowText" lastClr="000000"/>
                </a:solidFill>
                <a:latin typeface="Times New Roman"/>
                <a:cs typeface="Times New Roman"/>
              </a:rPr>
              <a:t>dipole</a:t>
            </a:r>
            <a:r>
              <a:rPr u="none" kern="0" spc="-10" dirty="0">
                <a:solidFill>
                  <a:sysClr val="windowText" lastClr="000000"/>
                </a:solidFill>
                <a:latin typeface="Times New Roman"/>
                <a:cs typeface="Times New Roman"/>
              </a:rPr>
              <a:t>.</a:t>
            </a:r>
            <a:endParaRPr u="none" kern="0" dirty="0">
              <a:solidFill>
                <a:sysClr val="windowText" lastClr="000000"/>
              </a:solidFill>
              <a:latin typeface="Times New Roman"/>
              <a:cs typeface="Times New Roman"/>
            </a:endParaRPr>
          </a:p>
        </p:txBody>
      </p:sp>
      <p:pic>
        <p:nvPicPr>
          <p:cNvPr id="76805" name="object 5">
            <a:extLst>
              <a:ext uri="{FF2B5EF4-FFF2-40B4-BE49-F238E27FC236}">
                <a16:creationId xmlns:a16="http://schemas.microsoft.com/office/drawing/2014/main" id="{FD485E95-8272-7F0E-B3FE-0BDFF1F80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1997075"/>
            <a:ext cx="327183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
            <a:extLst>
              <a:ext uri="{FF2B5EF4-FFF2-40B4-BE49-F238E27FC236}">
                <a16:creationId xmlns:a16="http://schemas.microsoft.com/office/drawing/2014/main" id="{65579F7F-9023-27FA-6CCB-B024E88D9395}"/>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D8A0892F-A2C2-40E6-A0A1-95A14C3828E5}" type="slidenum">
              <a:rPr u="none" kern="0" spc="-25"/>
              <a:pPr marL="38100" eaLnBrk="1" fontAlgn="auto" hangingPunct="1">
                <a:spcBef>
                  <a:spcPts val="0"/>
                </a:spcBef>
                <a:spcAft>
                  <a:spcPts val="0"/>
                </a:spcAft>
                <a:defRPr/>
              </a:pPr>
              <a:t>58</a:t>
            </a:fld>
            <a:endParaRPr u="none" kern="0" spc="-25"/>
          </a:p>
        </p:txBody>
      </p:sp>
      <p:pic>
        <p:nvPicPr>
          <p:cNvPr id="5" name="Content Placeholder 9" descr="A structure is shown as R single bond C single bond Z, where C has two open bonds. C carries a partial positive charge, and Z carries a partial negative charge. The C Z bond is polar. Z corresponds to N, O, F, C l, or B r.">
            <a:extLst>
              <a:ext uri="{FF2B5EF4-FFF2-40B4-BE49-F238E27FC236}">
                <a16:creationId xmlns:a16="http://schemas.microsoft.com/office/drawing/2014/main" id="{A3D7044C-C74F-DD78-F213-CB90EAE9E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2151063"/>
            <a:ext cx="3365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1" descr="Eight oval-shaped particles are randomly distributed. Each particle has positive and negative ends. The positively charged and the negatively charged areas of adjacent particles are connected by dotted lines that represent dipole-dipole interactions.">
            <a:extLst>
              <a:ext uri="{FF2B5EF4-FFF2-40B4-BE49-F238E27FC236}">
                <a16:creationId xmlns:a16="http://schemas.microsoft.com/office/drawing/2014/main" id="{3A66AA53-F5F5-993B-5F09-CF10FDB28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3689350"/>
            <a:ext cx="29511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4">
            <a:extLst>
              <a:ext uri="{FF2B5EF4-FFF2-40B4-BE49-F238E27FC236}">
                <a16:creationId xmlns:a16="http://schemas.microsoft.com/office/drawing/2014/main" id="{A3B4B046-389D-2F3E-5BC1-AEBFD6FBC62C}"/>
              </a:ext>
            </a:extLst>
          </p:cNvPr>
          <p:cNvSpPr txBox="1">
            <a:spLocks/>
          </p:cNvSpPr>
          <p:nvPr/>
        </p:nvSpPr>
        <p:spPr>
          <a:xfrm>
            <a:off x="161925" y="5922963"/>
            <a:ext cx="8229600" cy="563562"/>
          </a:xfrm>
          <a:prstGeom prst="rect">
            <a:avLst/>
          </a:prstGeom>
        </p:spPr>
        <p:txBody>
          <a:bodyPr/>
          <a:lstStyle>
            <a:lvl1pPr marL="1016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ts val="1500"/>
              </a:spcBef>
              <a:buClr>
                <a:srgbClr val="007FA3"/>
              </a:buClr>
            </a:pPr>
            <a:r>
              <a:rPr lang="en-US" altLang="en-US" sz="2000" u="none">
                <a:solidFill>
                  <a:srgbClr val="007FA3"/>
                </a:solidFill>
                <a:latin typeface="Arial" panose="020B0604020202020204" pitchFamily="34" charset="0"/>
                <a:cs typeface="Arial" panose="020B0604020202020204" pitchFamily="34" charset="0"/>
                <a:sym typeface="Arial" panose="020B0604020202020204" pitchFamily="34" charset="0"/>
              </a:rPr>
              <a:t>Dipole–dipole interactions</a:t>
            </a:r>
            <a:r>
              <a:rPr lang="en-US" altLang="en-US" sz="2000" u="none">
                <a:solidFill>
                  <a:srgbClr val="000000"/>
                </a:solidFill>
                <a:latin typeface="Arial" panose="020B0604020202020204" pitchFamily="34" charset="0"/>
                <a:cs typeface="Arial" panose="020B0604020202020204" pitchFamily="34" charset="0"/>
                <a:sym typeface="Arial" panose="020B0604020202020204" pitchFamily="34" charset="0"/>
              </a:rPr>
              <a:t> are stronger than </a:t>
            </a:r>
            <a:r>
              <a:rPr lang="en-US" altLang="en-US" sz="2000" u="none">
                <a:solidFill>
                  <a:srgbClr val="007FA3"/>
                </a:solidFill>
                <a:latin typeface="Arial" panose="020B0604020202020204" pitchFamily="34" charset="0"/>
                <a:cs typeface="Arial" panose="020B0604020202020204" pitchFamily="34" charset="0"/>
                <a:sym typeface="Arial" panose="020B0604020202020204" pitchFamily="34" charset="0"/>
              </a:rPr>
              <a:t>London dispersion forces</a:t>
            </a:r>
            <a:r>
              <a:rPr lang="en-US" altLang="en-US" sz="2000" u="none">
                <a:solidFill>
                  <a:srgbClr val="000000"/>
                </a:solidFill>
                <a:latin typeface="Arial" panose="020B0604020202020204" pitchFamily="34" charset="0"/>
                <a:cs typeface="Arial" panose="020B0604020202020204" pitchFamily="34" charset="0"/>
                <a:sym typeface="Arial" panose="020B0604020202020204" pitchFamily="34" charset="0"/>
              </a:rPr>
              <a:t>.</a:t>
            </a:r>
          </a:p>
          <a:p>
            <a:endParaRPr lang="en-US" altLang="en-US" sz="1800" u="none"/>
          </a:p>
        </p:txBody>
      </p:sp>
      <p:pic>
        <p:nvPicPr>
          <p:cNvPr id="9" name="Content Placeholder 13" descr="Cyclopentane is a five-carbon ring. Its boiling point is 49.3 degrees Celsius. Tetrahydrofuran is a five-membered ring where one member is O and the rest are carbons. Its boiling point is 65 degrees Celsius.">
            <a:extLst>
              <a:ext uri="{FF2B5EF4-FFF2-40B4-BE49-F238E27FC236}">
                <a16:creationId xmlns:a16="http://schemas.microsoft.com/office/drawing/2014/main" id="{035B5F87-8925-3924-7AA3-7E3452E8B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4678363"/>
            <a:ext cx="33909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68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025487D-467A-26CB-1B03-F9AA52098499}"/>
              </a:ext>
            </a:extLst>
          </p:cNvPr>
          <p:cNvSpPr txBox="1">
            <a:spLocks noGrp="1"/>
          </p:cNvSpPr>
          <p:nvPr>
            <p:ph type="title"/>
          </p:nvPr>
        </p:nvSpPr>
        <p:spPr>
          <a:xfrm>
            <a:off x="2751138" y="136525"/>
            <a:ext cx="3641725" cy="558800"/>
          </a:xfrm>
        </p:spPr>
        <p:txBody>
          <a:bodyPr tIns="12700" rtlCol="0"/>
          <a:lstStyle/>
          <a:p>
            <a:pPr marL="12700" eaLnBrk="1" fontAlgn="auto" hangingPunct="1">
              <a:spcBef>
                <a:spcPts val="100"/>
              </a:spcBef>
              <a:spcAft>
                <a:spcPts val="0"/>
              </a:spcAft>
              <a:defRPr/>
            </a:pPr>
            <a:r>
              <a:rPr sz="3500" dirty="0"/>
              <a:t>Hydrogen</a:t>
            </a:r>
            <a:r>
              <a:rPr sz="3500" spc="-80" dirty="0"/>
              <a:t> </a:t>
            </a:r>
            <a:r>
              <a:rPr sz="3500" spc="-10" dirty="0"/>
              <a:t>Bonding</a:t>
            </a:r>
            <a:endParaRPr sz="3500" dirty="0"/>
          </a:p>
        </p:txBody>
      </p:sp>
      <p:sp>
        <p:nvSpPr>
          <p:cNvPr id="113667" name="object 3">
            <a:extLst>
              <a:ext uri="{FF2B5EF4-FFF2-40B4-BE49-F238E27FC236}">
                <a16:creationId xmlns:a16="http://schemas.microsoft.com/office/drawing/2014/main" id="{C4F2DB48-71D9-1140-82B6-CE38F8A4EB61}"/>
              </a:ext>
            </a:extLst>
          </p:cNvPr>
          <p:cNvSpPr txBox="1">
            <a:spLocks noChangeArrowheads="1"/>
          </p:cNvSpPr>
          <p:nvPr/>
        </p:nvSpPr>
        <p:spPr bwMode="auto">
          <a:xfrm>
            <a:off x="163513" y="893763"/>
            <a:ext cx="8589962"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98450" indent="-285750">
              <a:tabLst>
                <a:tab pos="298450" algn="l"/>
              </a:tabLst>
              <a:defRPr sz="2400" u="sng">
                <a:solidFill>
                  <a:schemeClr val="tx1"/>
                </a:solidFill>
                <a:latin typeface="Times New Roman" panose="02020603050405020304" pitchFamily="18" charset="0"/>
              </a:defRPr>
            </a:lvl1pPr>
            <a:lvl2pPr marL="742950" indent="-285750">
              <a:tabLst>
                <a:tab pos="298450" algn="l"/>
              </a:tabLst>
              <a:defRPr sz="2400" u="sng">
                <a:solidFill>
                  <a:schemeClr val="tx1"/>
                </a:solidFill>
                <a:latin typeface="Times New Roman" panose="02020603050405020304" pitchFamily="18" charset="0"/>
              </a:defRPr>
            </a:lvl2pPr>
            <a:lvl3pPr marL="1143000" indent="-228600">
              <a:tabLst>
                <a:tab pos="298450" algn="l"/>
              </a:tabLst>
              <a:defRPr sz="2400" u="sng">
                <a:solidFill>
                  <a:schemeClr val="tx1"/>
                </a:solidFill>
                <a:latin typeface="Times New Roman" panose="02020603050405020304" pitchFamily="18" charset="0"/>
              </a:defRPr>
            </a:lvl3pPr>
            <a:lvl4pPr marL="1600200" indent="-228600">
              <a:tabLst>
                <a:tab pos="298450" algn="l"/>
              </a:tabLst>
              <a:defRPr sz="2400" u="sng">
                <a:solidFill>
                  <a:schemeClr val="tx1"/>
                </a:solidFill>
                <a:latin typeface="Times New Roman" panose="02020603050405020304" pitchFamily="18" charset="0"/>
              </a:defRPr>
            </a:lvl4pPr>
            <a:lvl5pPr marL="2057400" indent="-228600">
              <a:tabLst>
                <a:tab pos="298450" algn="l"/>
              </a:tabLst>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9pPr>
          </a:lstStyle>
          <a:p>
            <a:pPr algn="just" eaLnBrk="1" hangingPunct="1">
              <a:spcBef>
                <a:spcPts val="100"/>
              </a:spcBef>
              <a:buFont typeface="Arial" panose="020B0604020202020204" pitchFamily="34" charset="0"/>
              <a:buChar char="•"/>
            </a:pPr>
            <a:r>
              <a:rPr lang="en-US" altLang="en-US" u="none">
                <a:solidFill>
                  <a:srgbClr val="000000"/>
                </a:solidFill>
                <a:cs typeface="Times New Roman" panose="02020603050405020304" pitchFamily="18" charset="0"/>
              </a:rPr>
              <a:t>Hydrogen bonding is a strong dipole-dipole interaction.</a:t>
            </a:r>
          </a:p>
          <a:p>
            <a:pPr algn="just" eaLnBrk="1" hangingPunct="1">
              <a:buFont typeface="Arial" panose="020B0604020202020204" pitchFamily="34" charset="0"/>
              <a:buChar char="•"/>
            </a:pPr>
            <a:r>
              <a:rPr lang="en-US" altLang="en-US" u="none">
                <a:solidFill>
                  <a:srgbClr val="000000"/>
                </a:solidFill>
                <a:cs typeface="Times New Roman" panose="02020603050405020304" pitchFamily="18" charset="0"/>
              </a:rPr>
              <a:t>Attractive force between a lone pair of N or O atom in a molecule and a H atom that is covalently bonded to a N or O atom in a neighboring group</a:t>
            </a:r>
          </a:p>
          <a:p>
            <a:pPr algn="just" eaLnBrk="1" hangingPunct="1">
              <a:buFont typeface="Arial" panose="020B0604020202020204" pitchFamily="34" charset="0"/>
              <a:buChar char="•"/>
            </a:pPr>
            <a:r>
              <a:rPr lang="en-US" altLang="en-US" b="1" u="none">
                <a:solidFill>
                  <a:srgbClr val="000000"/>
                </a:solidFill>
                <a:cs typeface="Times New Roman" panose="02020603050405020304" pitchFamily="18" charset="0"/>
              </a:rPr>
              <a:t>Polar protic solvents </a:t>
            </a:r>
            <a:r>
              <a:rPr lang="en-US" altLang="en-US" u="none">
                <a:solidFill>
                  <a:srgbClr val="000000"/>
                </a:solidFill>
                <a:cs typeface="Times New Roman" panose="02020603050405020304" pitchFamily="18" charset="0"/>
              </a:rPr>
              <a:t>act as hydrogen bond donors.</a:t>
            </a:r>
          </a:p>
        </p:txBody>
      </p:sp>
      <p:pic>
        <p:nvPicPr>
          <p:cNvPr id="113668" name="object 4">
            <a:extLst>
              <a:ext uri="{FF2B5EF4-FFF2-40B4-BE49-F238E27FC236}">
                <a16:creationId xmlns:a16="http://schemas.microsoft.com/office/drawing/2014/main" id="{8394EA81-965B-32FE-1712-F8A23AED8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3517900"/>
            <a:ext cx="3876675"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object 5">
            <a:extLst>
              <a:ext uri="{FF2B5EF4-FFF2-40B4-BE49-F238E27FC236}">
                <a16:creationId xmlns:a16="http://schemas.microsoft.com/office/drawing/2014/main" id="{CC4F1AF5-4262-9723-7C78-9F34F1D21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963" y="3517900"/>
            <a:ext cx="47498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6">
            <a:extLst>
              <a:ext uri="{FF2B5EF4-FFF2-40B4-BE49-F238E27FC236}">
                <a16:creationId xmlns:a16="http://schemas.microsoft.com/office/drawing/2014/main" id="{E10F6628-C5FB-DC76-16DE-FA6861C5B8DF}"/>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7BE1F2D6-4CF3-4F7A-9E09-60E026D2AF47}" type="slidenum">
              <a:rPr u="none" kern="0" spc="-25"/>
              <a:pPr marL="38100" eaLnBrk="1" fontAlgn="auto" hangingPunct="1">
                <a:spcBef>
                  <a:spcPts val="0"/>
                </a:spcBef>
                <a:spcAft>
                  <a:spcPts val="0"/>
                </a:spcAft>
                <a:defRPr/>
              </a:pPr>
              <a:t>59</a:t>
            </a:fld>
            <a:endParaRPr u="none" kern="0" spc="-25"/>
          </a:p>
        </p:txBody>
      </p:sp>
      <p:sp>
        <p:nvSpPr>
          <p:cNvPr id="3" name="Title 1">
            <a:extLst>
              <a:ext uri="{FF2B5EF4-FFF2-40B4-BE49-F238E27FC236}">
                <a16:creationId xmlns:a16="http://schemas.microsoft.com/office/drawing/2014/main" id="{24352EC4-0317-1448-4035-2F7C03876E1E}"/>
              </a:ext>
            </a:extLst>
          </p:cNvPr>
          <p:cNvSpPr txBox="1">
            <a:spLocks/>
          </p:cNvSpPr>
          <p:nvPr/>
        </p:nvSpPr>
        <p:spPr bwMode="auto">
          <a:xfrm>
            <a:off x="457200" y="3054350"/>
            <a:ext cx="8229600" cy="307975"/>
          </a:xfrm>
          <a:prstGeom prst="rect">
            <a:avLst/>
          </a:prstGeom>
          <a:noFill/>
          <a:ln>
            <a:noFill/>
          </a:ln>
        </p:spPr>
        <p:txBody>
          <a:bodyPr lIns="0" tIns="0" rIns="0" bIns="0">
            <a:spAutoFit/>
          </a:bodyPr>
          <a:lstStyle>
            <a:lvl1pPr algn="ctr" rtl="0" eaLnBrk="0" fontAlgn="base" hangingPunct="0">
              <a:spcBef>
                <a:spcPct val="0"/>
              </a:spcBef>
              <a:spcAft>
                <a:spcPct val="0"/>
              </a:spcAft>
              <a:defRPr sz="3200" b="1" i="0">
                <a:solidFill>
                  <a:schemeClr val="tx1"/>
                </a:solidFill>
                <a:latin typeface="Times New Roman"/>
                <a:ea typeface="+mj-ea"/>
                <a:cs typeface="Times New Roman"/>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defRPr/>
            </a:pPr>
            <a:r>
              <a:rPr lang="en-US" sz="2000" i="1" u="none" kern="0" dirty="0"/>
              <a:t>Hydrogen Bonds in Water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9F889615-AFCB-3BE3-8F62-74673CCE5B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4DBAB11-38A6-4FE7-8FB9-2A45AE5344DC}" type="slidenum">
              <a:rPr lang="en-US" altLang="en-US" sz="1400" smtClean="0"/>
              <a:pPr>
                <a:spcBef>
                  <a:spcPct val="0"/>
                </a:spcBef>
                <a:buFontTx/>
                <a:buNone/>
              </a:pPr>
              <a:t>6</a:t>
            </a:fld>
            <a:endParaRPr lang="en-US" altLang="en-US" sz="1400"/>
          </a:p>
        </p:txBody>
      </p:sp>
      <p:sp>
        <p:nvSpPr>
          <p:cNvPr id="38915" name="Text Box 4">
            <a:extLst>
              <a:ext uri="{FF2B5EF4-FFF2-40B4-BE49-F238E27FC236}">
                <a16:creationId xmlns:a16="http://schemas.microsoft.com/office/drawing/2014/main" id="{77EA03A6-9FCD-7358-2EAC-420B14C13B84}"/>
              </a:ext>
            </a:extLst>
          </p:cNvPr>
          <p:cNvSpPr txBox="1">
            <a:spLocks noChangeArrowheads="1"/>
          </p:cNvSpPr>
          <p:nvPr/>
        </p:nvSpPr>
        <p:spPr bwMode="auto">
          <a:xfrm>
            <a:off x="114300" y="501650"/>
            <a:ext cx="901065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Times New Roman" panose="02020603050405020304" pitchFamily="18" charset="0"/>
              </a:defRPr>
            </a:lvl1pPr>
            <a:lvl2pPr marL="914400" indent="-4572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b="1" u="none">
                <a:solidFill>
                  <a:srgbClr val="990033"/>
                </a:solidFill>
                <a:latin typeface="Arial" panose="020B0604020202020204" pitchFamily="34" charset="0"/>
              </a:rPr>
              <a:t>Hydrocarbons</a:t>
            </a:r>
            <a:r>
              <a:rPr lang="en-US" altLang="en-US" sz="2400" u="none">
                <a:latin typeface="Arial" panose="020B0604020202020204" pitchFamily="34" charset="0"/>
              </a:rPr>
              <a:t> – organic compounds containing only C and H</a:t>
            </a:r>
          </a:p>
          <a:p>
            <a:pPr>
              <a:spcBef>
                <a:spcPct val="0"/>
              </a:spcBef>
              <a:buFontTx/>
              <a:buNone/>
            </a:pPr>
            <a:r>
              <a:rPr lang="en-US" altLang="en-US" sz="2400" u="none">
                <a:latin typeface="Arial" panose="020B0604020202020204" pitchFamily="34" charset="0"/>
              </a:rPr>
              <a:t>Aliphatic and aromatic</a:t>
            </a:r>
          </a:p>
          <a:p>
            <a:pPr>
              <a:spcBef>
                <a:spcPct val="0"/>
              </a:spcBef>
              <a:buFontTx/>
              <a:buNone/>
            </a:pPr>
            <a:endParaRPr lang="en-US" altLang="en-US" sz="2400" u="none">
              <a:latin typeface="Arial" panose="020B0604020202020204" pitchFamily="34" charset="0"/>
            </a:endParaRPr>
          </a:p>
          <a:p>
            <a:pPr>
              <a:spcBef>
                <a:spcPct val="0"/>
              </a:spcBef>
              <a:buFontTx/>
              <a:buAutoNum type="alphaLcParenR"/>
            </a:pPr>
            <a:r>
              <a:rPr lang="en-US" altLang="en-US" sz="2400">
                <a:latin typeface="Arial" panose="020B0604020202020204" pitchFamily="34" charset="0"/>
              </a:rPr>
              <a:t>    saturated                      </a:t>
            </a:r>
            <a:r>
              <a:rPr lang="en-US" altLang="en-US" sz="2400" u="none">
                <a:latin typeface="Arial" panose="020B0604020202020204" pitchFamily="34" charset="0"/>
              </a:rPr>
              <a:t>hydrocarbons</a:t>
            </a:r>
          </a:p>
          <a:p>
            <a:pPr lvl="1">
              <a:spcBef>
                <a:spcPct val="0"/>
              </a:spcBef>
              <a:buFontTx/>
              <a:buChar char="-"/>
            </a:pPr>
            <a:r>
              <a:rPr lang="en-US" altLang="en-US" sz="2400" u="none">
                <a:latin typeface="Arial" panose="020B0604020202020204" pitchFamily="34" charset="0"/>
              </a:rPr>
              <a:t>only C-C and C-H single bonds (maximum number of H)</a:t>
            </a:r>
          </a:p>
          <a:p>
            <a:pPr lvl="1">
              <a:spcBef>
                <a:spcPct val="0"/>
              </a:spcBef>
              <a:buFontTx/>
              <a:buChar char="-"/>
            </a:pPr>
            <a:r>
              <a:rPr lang="en-US" altLang="en-US" sz="2400" u="none">
                <a:latin typeface="Arial" panose="020B0604020202020204" pitchFamily="34" charset="0"/>
              </a:rPr>
              <a:t>alkanes</a:t>
            </a:r>
          </a:p>
          <a:p>
            <a:pPr lvl="1">
              <a:spcBef>
                <a:spcPct val="0"/>
              </a:spcBef>
              <a:buFontTx/>
              <a:buChar char="-"/>
            </a:pPr>
            <a:r>
              <a:rPr lang="en-US" altLang="en-US" sz="2400" u="none">
                <a:latin typeface="Arial" panose="020B0604020202020204" pitchFamily="34" charset="0"/>
              </a:rPr>
              <a:t>cycloalkanes (contain rings)</a:t>
            </a:r>
          </a:p>
          <a:p>
            <a:pPr lvl="1">
              <a:spcBef>
                <a:spcPct val="0"/>
              </a:spcBef>
              <a:buFontTx/>
              <a:buNone/>
            </a:pPr>
            <a:endParaRPr lang="en-US" altLang="en-US" sz="2400" u="none">
              <a:latin typeface="Arial" panose="020B0604020202020204" pitchFamily="34" charset="0"/>
            </a:endParaRPr>
          </a:p>
          <a:p>
            <a:pPr>
              <a:spcBef>
                <a:spcPct val="0"/>
              </a:spcBef>
              <a:buFontTx/>
              <a:buAutoNum type="alphaLcParenR"/>
            </a:pPr>
            <a:r>
              <a:rPr lang="en-US" altLang="en-US" sz="2400">
                <a:latin typeface="Arial" panose="020B0604020202020204" pitchFamily="34" charset="0"/>
              </a:rPr>
              <a:t>   unsaturated                           </a:t>
            </a:r>
            <a:r>
              <a:rPr lang="en-US" altLang="en-US" sz="2400" u="none">
                <a:latin typeface="Arial" panose="020B0604020202020204" pitchFamily="34" charset="0"/>
              </a:rPr>
              <a:t>hydrocarbons</a:t>
            </a:r>
          </a:p>
          <a:p>
            <a:pPr>
              <a:spcBef>
                <a:spcPct val="0"/>
              </a:spcBef>
              <a:buFontTx/>
              <a:buNone/>
            </a:pPr>
            <a:r>
              <a:rPr lang="en-US" altLang="en-US" sz="2400" u="none">
                <a:latin typeface="Arial" panose="020B0604020202020204" pitchFamily="34" charset="0"/>
              </a:rPr>
              <a:t>	- contain C-C double or triple bonds</a:t>
            </a:r>
          </a:p>
          <a:p>
            <a:pPr>
              <a:spcBef>
                <a:spcPct val="0"/>
              </a:spcBef>
              <a:buFontTx/>
              <a:buAutoNum type="alphaLcParenR"/>
            </a:pPr>
            <a:endParaRPr lang="en-US" altLang="en-US" sz="2400" u="none">
              <a:latin typeface="Arial" panose="020B0604020202020204" pitchFamily="34" charset="0"/>
            </a:endParaRPr>
          </a:p>
        </p:txBody>
      </p:sp>
      <p:graphicFrame>
        <p:nvGraphicFramePr>
          <p:cNvPr id="38916" name="Object 5">
            <a:extLst>
              <a:ext uri="{FF2B5EF4-FFF2-40B4-BE49-F238E27FC236}">
                <a16:creationId xmlns:a16="http://schemas.microsoft.com/office/drawing/2014/main" id="{9A47A6AC-EAA0-7B37-309E-5828681E3D5C}"/>
              </a:ext>
            </a:extLst>
          </p:cNvPr>
          <p:cNvGraphicFramePr>
            <a:graphicFrameLocks noChangeAspect="1"/>
          </p:cNvGraphicFramePr>
          <p:nvPr/>
        </p:nvGraphicFramePr>
        <p:xfrm>
          <a:off x="941388" y="4351338"/>
          <a:ext cx="4360862" cy="1208087"/>
        </p:xfrm>
        <a:graphic>
          <a:graphicData uri="http://schemas.openxmlformats.org/presentationml/2006/ole">
            <mc:AlternateContent xmlns:mc="http://schemas.openxmlformats.org/markup-compatibility/2006">
              <mc:Choice xmlns:v="urn:schemas-microsoft-com:vml" Requires="v">
                <p:oleObj name="CS ChemDraw Drawing" r:id="rId2" imgW="2687320" imgH="744220" progId="ChemDraw.Document.5.0">
                  <p:embed/>
                </p:oleObj>
              </mc:Choice>
              <mc:Fallback>
                <p:oleObj name="CS ChemDraw Drawing" r:id="rId2" imgW="2687320" imgH="744220" progId="ChemDraw.Document.5.0">
                  <p:embed/>
                  <p:pic>
                    <p:nvPicPr>
                      <p:cNvPr id="38916" name="Object 5">
                        <a:extLst>
                          <a:ext uri="{FF2B5EF4-FFF2-40B4-BE49-F238E27FC236}">
                            <a16:creationId xmlns:a16="http://schemas.microsoft.com/office/drawing/2014/main" id="{9A47A6AC-EAA0-7B37-309E-5828681E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88" y="4351338"/>
                        <a:ext cx="4360862"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Text Box 6">
            <a:extLst>
              <a:ext uri="{FF2B5EF4-FFF2-40B4-BE49-F238E27FC236}">
                <a16:creationId xmlns:a16="http://schemas.microsoft.com/office/drawing/2014/main" id="{CC7FD0E2-3169-592A-A499-40262488A5BA}"/>
              </a:ext>
            </a:extLst>
          </p:cNvPr>
          <p:cNvSpPr txBox="1">
            <a:spLocks noChangeArrowheads="1"/>
          </p:cNvSpPr>
          <p:nvPr/>
        </p:nvSpPr>
        <p:spPr bwMode="auto">
          <a:xfrm>
            <a:off x="1028700" y="5381625"/>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u="none">
                <a:solidFill>
                  <a:srgbClr val="006600"/>
                </a:solidFill>
                <a:latin typeface="Arial" panose="020B0604020202020204" pitchFamily="34" charset="0"/>
              </a:rPr>
              <a:t>alkenes	          alkynes</a:t>
            </a:r>
          </a:p>
        </p:txBody>
      </p:sp>
      <p:pic>
        <p:nvPicPr>
          <p:cNvPr id="38918" name="Picture 7">
            <a:extLst>
              <a:ext uri="{FF2B5EF4-FFF2-40B4-BE49-F238E27FC236}">
                <a16:creationId xmlns:a16="http://schemas.microsoft.com/office/drawing/2014/main" id="{C1CF1AF5-923E-56D7-C142-3212DFA8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425" y="3984625"/>
            <a:ext cx="2005013"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F2F90DEF-795A-77E8-4A2D-44E836880CA1}"/>
              </a:ext>
            </a:extLst>
          </p:cNvPr>
          <p:cNvSpPr>
            <a:spLocks noGrp="1" noChangeArrowheads="1"/>
          </p:cNvSpPr>
          <p:nvPr>
            <p:ph type="title"/>
          </p:nvPr>
        </p:nvSpPr>
        <p:spPr>
          <a:xfrm>
            <a:off x="457200" y="215900"/>
            <a:ext cx="8229600" cy="668338"/>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Hydrogen Bonds in Amines</a:t>
            </a:r>
          </a:p>
        </p:txBody>
      </p:sp>
      <p:pic>
        <p:nvPicPr>
          <p:cNvPr id="114691" name="Content Placeholder 5" descr="Structures of a primary amine, a secondary amine, and a tertiary amine and their electrostatic potential maps are shown. Each electrostatic potential map shows a negative electrostatic potential at the N atom.">
            <a:extLst>
              <a:ext uri="{FF2B5EF4-FFF2-40B4-BE49-F238E27FC236}">
                <a16:creationId xmlns:a16="http://schemas.microsoft.com/office/drawing/2014/main" id="{164BE9AF-38E9-74FA-A08B-B1835C13ECE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311275" y="1149350"/>
            <a:ext cx="6521450" cy="2674938"/>
          </a:xfrm>
        </p:spPr>
      </p:pic>
      <p:sp>
        <p:nvSpPr>
          <p:cNvPr id="114692" name="Content Placeholder 3">
            <a:extLst>
              <a:ext uri="{FF2B5EF4-FFF2-40B4-BE49-F238E27FC236}">
                <a16:creationId xmlns:a16="http://schemas.microsoft.com/office/drawing/2014/main" id="{D590CC08-A7B7-030C-4234-ABE0D6A59C61}"/>
              </a:ext>
            </a:extLst>
          </p:cNvPr>
          <p:cNvSpPr>
            <a:spLocks noGrp="1" noChangeArrowheads="1"/>
          </p:cNvSpPr>
          <p:nvPr>
            <p:ph sz="quarter" idx="14"/>
          </p:nvPr>
        </p:nvSpPr>
        <p:spPr>
          <a:xfrm>
            <a:off x="457200" y="4089400"/>
            <a:ext cx="8229600" cy="2198688"/>
          </a:xfrm>
        </p:spPr>
        <p:txBody>
          <a:bodyPr/>
          <a:lstStyle/>
          <a:p>
            <a:pPr marL="101600" algn="ctr"/>
            <a:r>
              <a:rPr lang="en-US" altLang="en-US" sz="2400"/>
              <a:t>Hydrogen bonds are stronger in </a:t>
            </a:r>
            <a:r>
              <a:rPr lang="en-US" altLang="en-US" sz="2400">
                <a:solidFill>
                  <a:schemeClr val="tx2"/>
                </a:solidFill>
              </a:rPr>
              <a:t>primary amines </a:t>
            </a:r>
            <a:r>
              <a:rPr lang="en-US" altLang="en-US" sz="2400"/>
              <a:t>than in </a:t>
            </a:r>
            <a:r>
              <a:rPr lang="en-US" altLang="en-US" sz="2400">
                <a:solidFill>
                  <a:schemeClr val="tx2"/>
                </a:solidFill>
              </a:rPr>
              <a:t>secondary amines </a:t>
            </a:r>
            <a:r>
              <a:rPr lang="en-US" altLang="en-US" sz="2400"/>
              <a:t>because </a:t>
            </a:r>
            <a:r>
              <a:rPr lang="en-US" altLang="en-US" sz="2400">
                <a:solidFill>
                  <a:schemeClr val="tx2"/>
                </a:solidFill>
              </a:rPr>
              <a:t>primary amines </a:t>
            </a:r>
            <a:r>
              <a:rPr lang="en-US" altLang="en-US" sz="2400"/>
              <a:t>have stronger dipole-dipole interactions.</a:t>
            </a:r>
          </a:p>
          <a:p>
            <a:pPr marL="101600" algn="ctr"/>
            <a:r>
              <a:rPr lang="en-US" altLang="en-US" sz="2400">
                <a:solidFill>
                  <a:schemeClr val="tx2"/>
                </a:solidFill>
              </a:rPr>
              <a:t>Tertiary amines </a:t>
            </a:r>
            <a:r>
              <a:rPr lang="en-US" altLang="en-US" sz="2400"/>
              <a:t>cannot form hydrogen bonds with each other.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EE64371-DCE3-35F1-021C-6E55E02782A3}"/>
              </a:ext>
            </a:extLst>
          </p:cNvPr>
          <p:cNvSpPr txBox="1">
            <a:spLocks noGrp="1"/>
          </p:cNvSpPr>
          <p:nvPr>
            <p:ph type="title"/>
          </p:nvPr>
        </p:nvSpPr>
        <p:spPr>
          <a:xfrm>
            <a:off x="1517650" y="169863"/>
            <a:ext cx="5986463" cy="514350"/>
          </a:xfrm>
        </p:spPr>
        <p:txBody>
          <a:bodyPr tIns="13335" rtlCol="0"/>
          <a:lstStyle/>
          <a:p>
            <a:pPr marL="12700" eaLnBrk="1" fontAlgn="auto" hangingPunct="1">
              <a:spcBef>
                <a:spcPts val="105"/>
              </a:spcBef>
              <a:spcAft>
                <a:spcPts val="0"/>
              </a:spcAft>
              <a:defRPr/>
            </a:pPr>
            <a:r>
              <a:rPr dirty="0"/>
              <a:t>London</a:t>
            </a:r>
            <a:r>
              <a:rPr spc="-65" dirty="0"/>
              <a:t> </a:t>
            </a:r>
            <a:r>
              <a:rPr dirty="0"/>
              <a:t>Forces</a:t>
            </a:r>
            <a:r>
              <a:rPr spc="-50" dirty="0"/>
              <a:t> </a:t>
            </a:r>
            <a:r>
              <a:rPr dirty="0"/>
              <a:t>(Dispersion</a:t>
            </a:r>
            <a:r>
              <a:rPr spc="-65" dirty="0"/>
              <a:t> </a:t>
            </a:r>
            <a:r>
              <a:rPr spc="-10" dirty="0"/>
              <a:t>forces)</a:t>
            </a:r>
          </a:p>
        </p:txBody>
      </p:sp>
      <p:sp>
        <p:nvSpPr>
          <p:cNvPr id="115715" name="object 3">
            <a:extLst>
              <a:ext uri="{FF2B5EF4-FFF2-40B4-BE49-F238E27FC236}">
                <a16:creationId xmlns:a16="http://schemas.microsoft.com/office/drawing/2014/main" id="{2E72A698-1CA6-BFF8-E7CA-A436854EE1E9}"/>
              </a:ext>
            </a:extLst>
          </p:cNvPr>
          <p:cNvSpPr txBox="1">
            <a:spLocks noChangeArrowheads="1"/>
          </p:cNvSpPr>
          <p:nvPr/>
        </p:nvSpPr>
        <p:spPr bwMode="auto">
          <a:xfrm>
            <a:off x="473075" y="727075"/>
            <a:ext cx="81978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298450" indent="-285750">
              <a:tabLst>
                <a:tab pos="298450" algn="l"/>
              </a:tabLst>
              <a:defRPr sz="2400" u="sng">
                <a:solidFill>
                  <a:schemeClr val="tx1"/>
                </a:solidFill>
                <a:latin typeface="Times New Roman" panose="02020603050405020304" pitchFamily="18" charset="0"/>
              </a:defRPr>
            </a:lvl1pPr>
            <a:lvl2pPr marL="742950" indent="-285750">
              <a:tabLst>
                <a:tab pos="298450" algn="l"/>
              </a:tabLst>
              <a:defRPr sz="2400" u="sng">
                <a:solidFill>
                  <a:schemeClr val="tx1"/>
                </a:solidFill>
                <a:latin typeface="Times New Roman" panose="02020603050405020304" pitchFamily="18" charset="0"/>
              </a:defRPr>
            </a:lvl2pPr>
            <a:lvl3pPr marL="1143000" indent="-228600">
              <a:tabLst>
                <a:tab pos="298450" algn="l"/>
              </a:tabLst>
              <a:defRPr sz="2400" u="sng">
                <a:solidFill>
                  <a:schemeClr val="tx1"/>
                </a:solidFill>
                <a:latin typeface="Times New Roman" panose="02020603050405020304" pitchFamily="18" charset="0"/>
              </a:defRPr>
            </a:lvl3pPr>
            <a:lvl4pPr marL="1600200" indent="-228600">
              <a:tabLst>
                <a:tab pos="298450" algn="l"/>
              </a:tabLst>
              <a:defRPr sz="2400" u="sng">
                <a:solidFill>
                  <a:schemeClr val="tx1"/>
                </a:solidFill>
                <a:latin typeface="Times New Roman" panose="02020603050405020304" pitchFamily="18" charset="0"/>
              </a:defRPr>
            </a:lvl4pPr>
            <a:lvl5pPr marL="2057400" indent="-228600">
              <a:tabLst>
                <a:tab pos="298450" algn="l"/>
              </a:tabLst>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9pPr>
          </a:lstStyle>
          <a:p>
            <a:pPr algn="just" eaLnBrk="1" hangingPunct="1">
              <a:spcBef>
                <a:spcPts val="100"/>
              </a:spcBef>
              <a:buFont typeface="Arial" panose="020B0604020202020204" pitchFamily="34" charset="0"/>
              <a:buChar char="•"/>
            </a:pPr>
            <a:r>
              <a:rPr lang="en-US" altLang="en-US" sz="2000" u="none">
                <a:solidFill>
                  <a:srgbClr val="000000"/>
                </a:solidFill>
                <a:cs typeface="Times New Roman" panose="02020603050405020304" pitchFamily="18" charset="0"/>
              </a:rPr>
              <a:t>London forces or dispersion forces are weak intermolecular interactions.</a:t>
            </a:r>
          </a:p>
          <a:p>
            <a:pPr algn="just" eaLnBrk="1" hangingPunct="1">
              <a:spcBef>
                <a:spcPts val="600"/>
              </a:spcBef>
              <a:buFont typeface="Arial" panose="020B0604020202020204" pitchFamily="34" charset="0"/>
              <a:buChar char="•"/>
            </a:pPr>
            <a:r>
              <a:rPr lang="en-US" altLang="en-US" sz="2000" u="none">
                <a:solidFill>
                  <a:srgbClr val="000000"/>
                </a:solidFill>
                <a:cs typeface="Times New Roman" panose="02020603050405020304" pitchFamily="18" charset="0"/>
              </a:rPr>
              <a:t>Attractive interactions that exist between </a:t>
            </a:r>
            <a:r>
              <a:rPr lang="en-US" altLang="en-US" sz="2000" i="1" u="none">
                <a:solidFill>
                  <a:srgbClr val="000000"/>
                </a:solidFill>
                <a:cs typeface="Times New Roman" panose="02020603050405020304" pitchFamily="18" charset="0"/>
              </a:rPr>
              <a:t>all </a:t>
            </a:r>
            <a:r>
              <a:rPr lang="en-US" altLang="en-US" sz="2000" u="none">
                <a:solidFill>
                  <a:srgbClr val="000000"/>
                </a:solidFill>
                <a:cs typeface="Times New Roman" panose="02020603050405020304" pitchFamily="18" charset="0"/>
              </a:rPr>
              <a:t>molecules in close proximity to each other.</a:t>
            </a:r>
          </a:p>
          <a:p>
            <a:pPr algn="just" eaLnBrk="1" hangingPunct="1">
              <a:spcBef>
                <a:spcPts val="600"/>
              </a:spcBef>
              <a:buFont typeface="Arial" panose="020B0604020202020204" pitchFamily="34" charset="0"/>
              <a:buChar char="•"/>
            </a:pPr>
            <a:r>
              <a:rPr lang="en-US" altLang="en-US" sz="2000" u="none">
                <a:solidFill>
                  <a:srgbClr val="000000"/>
                </a:solidFill>
                <a:cs typeface="Times New Roman" panose="02020603050405020304" pitchFamily="18" charset="0"/>
              </a:rPr>
              <a:t>Result from small temporary dipoles induced in each molecule by the other.</a:t>
            </a:r>
          </a:p>
          <a:p>
            <a:pPr algn="just" eaLnBrk="1" hangingPunct="1">
              <a:spcBef>
                <a:spcPts val="600"/>
              </a:spcBef>
              <a:buFont typeface="Arial" panose="020B0604020202020204" pitchFamily="34" charset="0"/>
              <a:buChar char="•"/>
            </a:pPr>
            <a:r>
              <a:rPr lang="en-US" altLang="en-US" sz="2000" u="none">
                <a:solidFill>
                  <a:srgbClr val="000000"/>
                </a:solidFill>
                <a:cs typeface="Times New Roman" panose="02020603050405020304" pitchFamily="18" charset="0"/>
              </a:rPr>
              <a:t>Particularly important for </a:t>
            </a:r>
            <a:r>
              <a:rPr lang="en-US" altLang="en-US" sz="2000" b="1" u="none">
                <a:solidFill>
                  <a:srgbClr val="000000"/>
                </a:solidFill>
                <a:cs typeface="Times New Roman" panose="02020603050405020304" pitchFamily="18" charset="0"/>
              </a:rPr>
              <a:t>non-polar molecules </a:t>
            </a:r>
            <a:r>
              <a:rPr lang="en-US" altLang="en-US" sz="2000" u="none">
                <a:solidFill>
                  <a:srgbClr val="000000"/>
                </a:solidFill>
                <a:cs typeface="Times New Roman" panose="02020603050405020304" pitchFamily="18" charset="0"/>
              </a:rPr>
              <a:t>(no net dipole)</a:t>
            </a:r>
            <a:endParaRPr lang="en-CA" altLang="en-US" sz="2000" u="none">
              <a:solidFill>
                <a:srgbClr val="000000"/>
              </a:solidFill>
              <a:cs typeface="Times New Roman" panose="02020603050405020304" pitchFamily="18" charset="0"/>
            </a:endParaRPr>
          </a:p>
          <a:p>
            <a:pPr eaLnBrk="1" hangingPunct="1">
              <a:spcBef>
                <a:spcPts val="600"/>
              </a:spcBef>
              <a:buFont typeface="Arial" panose="020B0604020202020204" pitchFamily="34" charset="0"/>
              <a:buChar char="•"/>
            </a:pPr>
            <a:endParaRPr lang="en-CA" altLang="en-US" u="none">
              <a:solidFill>
                <a:srgbClr val="000000"/>
              </a:solidFill>
              <a:cs typeface="Times New Roman" panose="02020603050405020304" pitchFamily="18" charset="0"/>
            </a:endParaRPr>
          </a:p>
        </p:txBody>
      </p:sp>
      <p:pic>
        <p:nvPicPr>
          <p:cNvPr id="115716" name="object 4">
            <a:extLst>
              <a:ext uri="{FF2B5EF4-FFF2-40B4-BE49-F238E27FC236}">
                <a16:creationId xmlns:a16="http://schemas.microsoft.com/office/drawing/2014/main" id="{BE9D1BB0-2FAA-5A55-2017-EA82B0847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4640263"/>
            <a:ext cx="5848350"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a:extLst>
              <a:ext uri="{FF2B5EF4-FFF2-40B4-BE49-F238E27FC236}">
                <a16:creationId xmlns:a16="http://schemas.microsoft.com/office/drawing/2014/main" id="{9610CD43-9DF1-69B9-6311-F32F6B4CD734}"/>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0F89B550-DCD7-4C15-8A4B-9745EAA76CCD}" type="slidenum">
              <a:rPr u="none" kern="0" spc="-25"/>
              <a:pPr marL="38100" eaLnBrk="1" fontAlgn="auto" hangingPunct="1">
                <a:spcBef>
                  <a:spcPts val="0"/>
                </a:spcBef>
                <a:spcAft>
                  <a:spcPts val="0"/>
                </a:spcAft>
                <a:defRPr/>
              </a:pPr>
              <a:t>61</a:t>
            </a:fld>
            <a:endParaRPr u="none" kern="0" spc="-25"/>
          </a:p>
        </p:txBody>
      </p:sp>
      <p:sp>
        <p:nvSpPr>
          <p:cNvPr id="115718" name="Oval 11">
            <a:extLst>
              <a:ext uri="{FF2B5EF4-FFF2-40B4-BE49-F238E27FC236}">
                <a16:creationId xmlns:a16="http://schemas.microsoft.com/office/drawing/2014/main" id="{217A85BB-A015-BEF8-8A3F-30A30E281762}"/>
              </a:ext>
            </a:extLst>
          </p:cNvPr>
          <p:cNvSpPr>
            <a:spLocks noChangeArrowheads="1"/>
          </p:cNvSpPr>
          <p:nvPr/>
        </p:nvSpPr>
        <p:spPr bwMode="auto">
          <a:xfrm>
            <a:off x="1593850" y="2960688"/>
            <a:ext cx="609600" cy="620712"/>
          </a:xfrm>
          <a:prstGeom prst="ellipse">
            <a:avLst/>
          </a:prstGeom>
          <a:solidFill>
            <a:srgbClr val="CC66FF"/>
          </a:solidFill>
          <a:ln w="9525">
            <a:solidFill>
              <a:schemeClr val="tx1"/>
            </a:solidFill>
            <a:round/>
            <a:headEnd/>
            <a:tailEnd/>
          </a:ln>
        </p:spPr>
        <p:txBody>
          <a:bodyPr wrap="none" anchor="ct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endParaRPr lang="en-CA" altLang="en-US" sz="1800" u="none">
              <a:solidFill>
                <a:srgbClr val="000000"/>
              </a:solidFill>
            </a:endParaRPr>
          </a:p>
        </p:txBody>
      </p:sp>
      <p:sp>
        <p:nvSpPr>
          <p:cNvPr id="7" name="Text Box 12">
            <a:extLst>
              <a:ext uri="{FF2B5EF4-FFF2-40B4-BE49-F238E27FC236}">
                <a16:creationId xmlns:a16="http://schemas.microsoft.com/office/drawing/2014/main" id="{E282061D-054C-5E87-D0AA-78DD1F0A540B}"/>
              </a:ext>
            </a:extLst>
          </p:cNvPr>
          <p:cNvSpPr txBox="1">
            <a:spLocks noChangeArrowheads="1"/>
          </p:cNvSpPr>
          <p:nvPr/>
        </p:nvSpPr>
        <p:spPr bwMode="auto">
          <a:xfrm>
            <a:off x="892175" y="3525838"/>
            <a:ext cx="1946275" cy="715962"/>
          </a:xfrm>
          <a:prstGeom prst="rect">
            <a:avLst/>
          </a:prstGeom>
          <a:noFill/>
          <a:ln>
            <a:noFill/>
          </a:ln>
        </p:spPr>
        <p:txBody>
          <a:bodyPr>
            <a:spAutoFit/>
          </a:bodyPr>
          <a:lstStyle>
            <a:lvl1pPr>
              <a:spcBef>
                <a:spcPct val="20000"/>
              </a:spcBef>
              <a:buClr>
                <a:srgbClr val="2B818D"/>
              </a:buClr>
              <a:buFont typeface="Symbol" panose="05050102010706020507" pitchFamily="18" charset="2"/>
              <a:buChar char="¨"/>
              <a:defRPr sz="3200">
                <a:solidFill>
                  <a:schemeClr val="tx1"/>
                </a:solidFill>
                <a:latin typeface="Times New Roman" panose="02020603050405020304" pitchFamily="18" charset="0"/>
              </a:defRPr>
            </a:lvl1pPr>
            <a:lvl2pPr marL="742950" indent="-285750">
              <a:spcBef>
                <a:spcPct val="20000"/>
              </a:spcBef>
              <a:buClr>
                <a:srgbClr val="2B818D"/>
              </a:buClr>
              <a:buFont typeface="Symbol" panose="05050102010706020507" pitchFamily="18" charset="2"/>
              <a:buChar char="·"/>
              <a:defRPr sz="2800">
                <a:solidFill>
                  <a:schemeClr val="tx1"/>
                </a:solidFill>
                <a:latin typeface="Times New Roman" panose="02020603050405020304" pitchFamily="18" charset="0"/>
              </a:defRPr>
            </a:lvl2pPr>
            <a:lvl3pPr marL="1143000" indent="-228600">
              <a:spcBef>
                <a:spcPct val="20000"/>
              </a:spcBef>
              <a:buClr>
                <a:srgbClr val="2B818D"/>
              </a:buClr>
              <a:buFont typeface="Times New Roman" panose="02020603050405020304" pitchFamily="18" charset="0"/>
              <a:buChar char="◦"/>
              <a:defRPr sz="2400">
                <a:solidFill>
                  <a:schemeClr val="tx1"/>
                </a:solidFill>
                <a:latin typeface="Times New Roman" panose="02020603050405020304" pitchFamily="18" charset="0"/>
              </a:defRPr>
            </a:lvl3pPr>
            <a:lvl4pPr marL="16002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4pPr>
            <a:lvl5pPr marL="20574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9pPr>
          </a:lstStyle>
          <a:p>
            <a:pPr algn="ctr" defTabSz="685800">
              <a:spcBef>
                <a:spcPct val="0"/>
              </a:spcBef>
              <a:buClrTx/>
              <a:buFont typeface="Symbol" panose="05050102010706020507" pitchFamily="18" charset="2"/>
              <a:buNone/>
              <a:defRPr/>
            </a:pPr>
            <a:r>
              <a:rPr lang="en-US" altLang="en-US" sz="1350" b="1" u="none">
                <a:solidFill>
                  <a:srgbClr val="003366"/>
                </a:solidFill>
                <a:latin typeface="Arial" panose="020B0604020202020204" pitchFamily="34" charset="0"/>
              </a:rPr>
              <a:t>non polar molecule</a:t>
            </a:r>
          </a:p>
          <a:p>
            <a:pPr algn="ctr" defTabSz="685800">
              <a:spcBef>
                <a:spcPct val="0"/>
              </a:spcBef>
              <a:buClrTx/>
              <a:buFont typeface="Symbol" panose="05050102010706020507" pitchFamily="18" charset="2"/>
              <a:buNone/>
              <a:defRPr/>
            </a:pPr>
            <a:r>
              <a:rPr lang="en-US" altLang="en-US" sz="1350" b="1" u="none">
                <a:solidFill>
                  <a:srgbClr val="003366"/>
                </a:solidFill>
                <a:latin typeface="Arial" panose="020B0604020202020204" pitchFamily="34" charset="0"/>
              </a:rPr>
              <a:t>symmetrical charge distribution</a:t>
            </a:r>
          </a:p>
        </p:txBody>
      </p:sp>
      <p:sp>
        <p:nvSpPr>
          <p:cNvPr id="115720" name="Oval 13">
            <a:extLst>
              <a:ext uri="{FF2B5EF4-FFF2-40B4-BE49-F238E27FC236}">
                <a16:creationId xmlns:a16="http://schemas.microsoft.com/office/drawing/2014/main" id="{D8387DE8-EF9B-6C48-06A1-DC77078048A4}"/>
              </a:ext>
            </a:extLst>
          </p:cNvPr>
          <p:cNvSpPr>
            <a:spLocks noChangeArrowheads="1"/>
          </p:cNvSpPr>
          <p:nvPr/>
        </p:nvSpPr>
        <p:spPr bwMode="auto">
          <a:xfrm>
            <a:off x="3429000" y="3005138"/>
            <a:ext cx="1143000" cy="519112"/>
          </a:xfrm>
          <a:prstGeom prst="ellipse">
            <a:avLst/>
          </a:prstGeom>
          <a:gradFill rotWithShape="1">
            <a:gsLst>
              <a:gs pos="0">
                <a:schemeClr val="accent2">
                  <a:alpha val="62000"/>
                </a:schemeClr>
              </a:gs>
              <a:gs pos="100000">
                <a:srgbClr val="990033">
                  <a:alpha val="57001"/>
                </a:srgbClr>
              </a:gs>
            </a:gsLst>
            <a:lin ang="0" scaled="1"/>
          </a:gradFill>
          <a:ln w="9525">
            <a:solidFill>
              <a:schemeClr val="tx1"/>
            </a:solidFill>
            <a:round/>
            <a:headEnd/>
            <a:tailEnd/>
          </a:ln>
        </p:spPr>
        <p:txBody>
          <a:bodyPr wrap="none" anchor="ct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endParaRPr lang="en-CA" altLang="en-US" sz="1800" u="none">
              <a:solidFill>
                <a:srgbClr val="000000"/>
              </a:solidFill>
            </a:endParaRPr>
          </a:p>
        </p:txBody>
      </p:sp>
      <p:sp>
        <p:nvSpPr>
          <p:cNvPr id="115721" name="Text Box 14">
            <a:extLst>
              <a:ext uri="{FF2B5EF4-FFF2-40B4-BE49-F238E27FC236}">
                <a16:creationId xmlns:a16="http://schemas.microsoft.com/office/drawing/2014/main" id="{4B52031C-57F6-33B0-5C8E-EDD13055B422}"/>
              </a:ext>
            </a:extLst>
          </p:cNvPr>
          <p:cNvSpPr txBox="1">
            <a:spLocks noChangeArrowheads="1"/>
          </p:cNvSpPr>
          <p:nvPr/>
        </p:nvSpPr>
        <p:spPr bwMode="auto">
          <a:xfrm>
            <a:off x="3556000" y="3060700"/>
            <a:ext cx="955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      </a:t>
            </a: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a:t>
            </a:r>
            <a:endParaRPr lang="el-GR" altLang="en-US" sz="1800" u="none">
              <a:solidFill>
                <a:srgbClr val="000000"/>
              </a:solidFill>
              <a:cs typeface="Times New Roman" panose="02020603050405020304" pitchFamily="18" charset="0"/>
            </a:endParaRPr>
          </a:p>
        </p:txBody>
      </p:sp>
      <p:sp>
        <p:nvSpPr>
          <p:cNvPr id="10" name="Text Box 17">
            <a:extLst>
              <a:ext uri="{FF2B5EF4-FFF2-40B4-BE49-F238E27FC236}">
                <a16:creationId xmlns:a16="http://schemas.microsoft.com/office/drawing/2014/main" id="{5DFF168F-D8CC-3EBF-C5D0-381FAB79410E}"/>
              </a:ext>
            </a:extLst>
          </p:cNvPr>
          <p:cNvSpPr txBox="1">
            <a:spLocks noChangeArrowheads="1"/>
          </p:cNvSpPr>
          <p:nvPr/>
        </p:nvSpPr>
        <p:spPr bwMode="auto">
          <a:xfrm>
            <a:off x="2606675" y="3489325"/>
            <a:ext cx="2913063" cy="715963"/>
          </a:xfrm>
          <a:prstGeom prst="rect">
            <a:avLst/>
          </a:prstGeom>
          <a:noFill/>
          <a:ln>
            <a:noFill/>
          </a:ln>
        </p:spPr>
        <p:txBody>
          <a:bodyPr>
            <a:spAutoFit/>
          </a:bodyPr>
          <a:lstStyle>
            <a:lvl1pPr>
              <a:spcBef>
                <a:spcPct val="20000"/>
              </a:spcBef>
              <a:buClr>
                <a:srgbClr val="2B818D"/>
              </a:buClr>
              <a:buFont typeface="Symbol" panose="05050102010706020507" pitchFamily="18" charset="2"/>
              <a:buChar char="¨"/>
              <a:defRPr sz="3200">
                <a:solidFill>
                  <a:schemeClr val="tx1"/>
                </a:solidFill>
                <a:latin typeface="Times New Roman" panose="02020603050405020304" pitchFamily="18" charset="0"/>
              </a:defRPr>
            </a:lvl1pPr>
            <a:lvl2pPr marL="742950" indent="-285750">
              <a:spcBef>
                <a:spcPct val="20000"/>
              </a:spcBef>
              <a:buClr>
                <a:srgbClr val="2B818D"/>
              </a:buClr>
              <a:buFont typeface="Symbol" panose="05050102010706020507" pitchFamily="18" charset="2"/>
              <a:buChar char="·"/>
              <a:defRPr sz="2800">
                <a:solidFill>
                  <a:schemeClr val="tx1"/>
                </a:solidFill>
                <a:latin typeface="Times New Roman" panose="02020603050405020304" pitchFamily="18" charset="0"/>
              </a:defRPr>
            </a:lvl2pPr>
            <a:lvl3pPr marL="1143000" indent="-228600">
              <a:spcBef>
                <a:spcPct val="20000"/>
              </a:spcBef>
              <a:buClr>
                <a:srgbClr val="2B818D"/>
              </a:buClr>
              <a:buFont typeface="Times New Roman" panose="02020603050405020304" pitchFamily="18" charset="0"/>
              <a:buChar char="◦"/>
              <a:defRPr sz="2400">
                <a:solidFill>
                  <a:schemeClr val="tx1"/>
                </a:solidFill>
                <a:latin typeface="Times New Roman" panose="02020603050405020304" pitchFamily="18" charset="0"/>
              </a:defRPr>
            </a:lvl3pPr>
            <a:lvl4pPr marL="16002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4pPr>
            <a:lvl5pPr marL="20574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9pPr>
          </a:lstStyle>
          <a:p>
            <a:pPr algn="ctr" defTabSz="685800">
              <a:spcBef>
                <a:spcPct val="0"/>
              </a:spcBef>
              <a:buClrTx/>
              <a:buFont typeface="Symbol" panose="05050102010706020507" pitchFamily="18" charset="2"/>
              <a:buNone/>
              <a:defRPr/>
            </a:pPr>
            <a:r>
              <a:rPr lang="en-US" altLang="en-US" sz="1350" b="1" u="none">
                <a:solidFill>
                  <a:srgbClr val="003366"/>
                </a:solidFill>
                <a:latin typeface="Arial" panose="020B0604020202020204" pitchFamily="34" charset="0"/>
              </a:rPr>
              <a:t>Electrons move &amp; are concentrated in one region.</a:t>
            </a:r>
          </a:p>
          <a:p>
            <a:pPr algn="ctr" defTabSz="685800">
              <a:spcBef>
                <a:spcPct val="0"/>
              </a:spcBef>
              <a:buClrTx/>
              <a:buFont typeface="Symbol" panose="05050102010706020507" pitchFamily="18" charset="2"/>
              <a:buNone/>
              <a:defRPr/>
            </a:pPr>
            <a:r>
              <a:rPr lang="en-US" altLang="en-US" sz="1350" b="1" u="none">
                <a:solidFill>
                  <a:srgbClr val="003366"/>
                </a:solidFill>
                <a:latin typeface="Arial" panose="020B0604020202020204" pitchFamily="34" charset="0"/>
              </a:rPr>
              <a:t>“instantaneous dipole”</a:t>
            </a:r>
          </a:p>
        </p:txBody>
      </p:sp>
      <p:sp>
        <p:nvSpPr>
          <p:cNvPr id="115723" name="Text Box 21">
            <a:extLst>
              <a:ext uri="{FF2B5EF4-FFF2-40B4-BE49-F238E27FC236}">
                <a16:creationId xmlns:a16="http://schemas.microsoft.com/office/drawing/2014/main" id="{50A1B82E-5DF3-10DB-3A76-753CE4B03983}"/>
              </a:ext>
            </a:extLst>
          </p:cNvPr>
          <p:cNvSpPr txBox="1">
            <a:spLocks noChangeArrowheads="1"/>
          </p:cNvSpPr>
          <p:nvPr/>
        </p:nvSpPr>
        <p:spPr bwMode="auto">
          <a:xfrm>
            <a:off x="5543550" y="2968625"/>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      </a:t>
            </a: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a:t>
            </a:r>
            <a:endParaRPr lang="el-GR" altLang="en-US" sz="1800" u="none">
              <a:solidFill>
                <a:srgbClr val="000000"/>
              </a:solidFill>
              <a:cs typeface="Times New Roman" panose="02020603050405020304" pitchFamily="18" charset="0"/>
            </a:endParaRPr>
          </a:p>
        </p:txBody>
      </p:sp>
      <p:sp>
        <p:nvSpPr>
          <p:cNvPr id="115724" name="Text Box 23">
            <a:extLst>
              <a:ext uri="{FF2B5EF4-FFF2-40B4-BE49-F238E27FC236}">
                <a16:creationId xmlns:a16="http://schemas.microsoft.com/office/drawing/2014/main" id="{C160E8A6-3447-B9D2-C6FF-1D145F3D9E5B}"/>
              </a:ext>
            </a:extLst>
          </p:cNvPr>
          <p:cNvSpPr txBox="1">
            <a:spLocks noChangeArrowheads="1"/>
          </p:cNvSpPr>
          <p:nvPr/>
        </p:nvSpPr>
        <p:spPr bwMode="auto">
          <a:xfrm>
            <a:off x="6680200" y="2968625"/>
            <a:ext cx="95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      </a:t>
            </a:r>
            <a:r>
              <a:rPr lang="el-GR" altLang="en-US" sz="1800" u="none">
                <a:solidFill>
                  <a:srgbClr val="000000"/>
                </a:solidFill>
                <a:cs typeface="Times New Roman" panose="02020603050405020304" pitchFamily="18" charset="0"/>
              </a:rPr>
              <a:t>δ</a:t>
            </a:r>
            <a:r>
              <a:rPr lang="en-US" altLang="en-US" sz="1800" u="none">
                <a:solidFill>
                  <a:srgbClr val="000000"/>
                </a:solidFill>
                <a:cs typeface="Times New Roman" panose="02020603050405020304" pitchFamily="18" charset="0"/>
              </a:rPr>
              <a:t>-</a:t>
            </a:r>
            <a:endParaRPr lang="el-GR" altLang="en-US" sz="1800" u="none">
              <a:solidFill>
                <a:srgbClr val="000000"/>
              </a:solidFill>
              <a:cs typeface="Times New Roman" panose="02020603050405020304" pitchFamily="18" charset="0"/>
            </a:endParaRPr>
          </a:p>
        </p:txBody>
      </p:sp>
      <p:sp>
        <p:nvSpPr>
          <p:cNvPr id="13" name="Text Box 24">
            <a:extLst>
              <a:ext uri="{FF2B5EF4-FFF2-40B4-BE49-F238E27FC236}">
                <a16:creationId xmlns:a16="http://schemas.microsoft.com/office/drawing/2014/main" id="{4EE43479-23A7-3D3B-3450-25EDE3D43529}"/>
              </a:ext>
            </a:extLst>
          </p:cNvPr>
          <p:cNvSpPr txBox="1">
            <a:spLocks noChangeArrowheads="1"/>
          </p:cNvSpPr>
          <p:nvPr/>
        </p:nvSpPr>
        <p:spPr bwMode="auto">
          <a:xfrm>
            <a:off x="5470525" y="3490913"/>
            <a:ext cx="2281238" cy="923925"/>
          </a:xfrm>
          <a:prstGeom prst="rect">
            <a:avLst/>
          </a:prstGeom>
          <a:noFill/>
          <a:ln>
            <a:noFill/>
          </a:ln>
        </p:spPr>
        <p:txBody>
          <a:bodyPr>
            <a:spAutoFit/>
          </a:bodyPr>
          <a:lstStyle>
            <a:lvl1pPr>
              <a:spcBef>
                <a:spcPct val="20000"/>
              </a:spcBef>
              <a:buClr>
                <a:srgbClr val="2B818D"/>
              </a:buClr>
              <a:buFont typeface="Symbol" panose="05050102010706020507" pitchFamily="18" charset="2"/>
              <a:buChar char="¨"/>
              <a:defRPr sz="3200">
                <a:solidFill>
                  <a:schemeClr val="tx1"/>
                </a:solidFill>
                <a:latin typeface="Times New Roman" panose="02020603050405020304" pitchFamily="18" charset="0"/>
              </a:defRPr>
            </a:lvl1pPr>
            <a:lvl2pPr marL="742950" indent="-285750">
              <a:spcBef>
                <a:spcPct val="20000"/>
              </a:spcBef>
              <a:buClr>
                <a:srgbClr val="2B818D"/>
              </a:buClr>
              <a:buFont typeface="Symbol" panose="05050102010706020507" pitchFamily="18" charset="2"/>
              <a:buChar char="·"/>
              <a:defRPr sz="2800">
                <a:solidFill>
                  <a:schemeClr val="tx1"/>
                </a:solidFill>
                <a:latin typeface="Times New Roman" panose="02020603050405020304" pitchFamily="18" charset="0"/>
              </a:defRPr>
            </a:lvl2pPr>
            <a:lvl3pPr marL="1143000" indent="-228600">
              <a:spcBef>
                <a:spcPct val="20000"/>
              </a:spcBef>
              <a:buClr>
                <a:srgbClr val="2B818D"/>
              </a:buClr>
              <a:buFont typeface="Times New Roman" panose="02020603050405020304" pitchFamily="18" charset="0"/>
              <a:buChar char="◦"/>
              <a:defRPr sz="2400">
                <a:solidFill>
                  <a:schemeClr val="tx1"/>
                </a:solidFill>
                <a:latin typeface="Times New Roman" panose="02020603050405020304" pitchFamily="18" charset="0"/>
              </a:defRPr>
            </a:lvl3pPr>
            <a:lvl4pPr marL="16002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4pPr>
            <a:lvl5pPr marL="2057400" indent="-228600">
              <a:spcBef>
                <a:spcPct val="20000"/>
              </a:spcBef>
              <a:buClr>
                <a:srgbClr val="2B818D"/>
              </a:buClr>
              <a:buFont typeface="Symbol" panose="050501020107060205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2B818D"/>
              </a:buClr>
              <a:buFont typeface="Symbol" panose="05050102010706020507" pitchFamily="18" charset="2"/>
              <a:buChar char="-"/>
              <a:defRPr sz="2000">
                <a:solidFill>
                  <a:schemeClr val="tx1"/>
                </a:solidFill>
                <a:latin typeface="Times New Roman" panose="02020603050405020304" pitchFamily="18" charset="0"/>
              </a:defRPr>
            </a:lvl9pPr>
          </a:lstStyle>
          <a:p>
            <a:pPr algn="ctr" defTabSz="685800">
              <a:spcBef>
                <a:spcPct val="0"/>
              </a:spcBef>
              <a:buClrTx/>
              <a:buFont typeface="Symbol" panose="05050102010706020507" pitchFamily="18" charset="2"/>
              <a:buNone/>
              <a:defRPr/>
            </a:pPr>
            <a:r>
              <a:rPr lang="en-US" altLang="en-US" sz="1350" b="1" u="none" dirty="0">
                <a:solidFill>
                  <a:srgbClr val="003366"/>
                </a:solidFill>
                <a:latin typeface="Arial" panose="020B0604020202020204" pitchFamily="34" charset="0"/>
              </a:rPr>
              <a:t>Temporary dipole can cause neighboring molecule to have similar dipole. </a:t>
            </a:r>
          </a:p>
        </p:txBody>
      </p:sp>
      <p:sp>
        <p:nvSpPr>
          <p:cNvPr id="115726" name="Oval 26">
            <a:extLst>
              <a:ext uri="{FF2B5EF4-FFF2-40B4-BE49-F238E27FC236}">
                <a16:creationId xmlns:a16="http://schemas.microsoft.com/office/drawing/2014/main" id="{55D32974-F67B-CF3A-8390-E69DC04FE1ED}"/>
              </a:ext>
            </a:extLst>
          </p:cNvPr>
          <p:cNvSpPr>
            <a:spLocks noChangeArrowheads="1"/>
          </p:cNvSpPr>
          <p:nvPr/>
        </p:nvSpPr>
        <p:spPr bwMode="auto">
          <a:xfrm>
            <a:off x="6589713" y="2924175"/>
            <a:ext cx="1143000" cy="517525"/>
          </a:xfrm>
          <a:prstGeom prst="ellipse">
            <a:avLst/>
          </a:prstGeom>
          <a:gradFill rotWithShape="1">
            <a:gsLst>
              <a:gs pos="0">
                <a:schemeClr val="accent2">
                  <a:alpha val="62000"/>
                </a:schemeClr>
              </a:gs>
              <a:gs pos="100000">
                <a:srgbClr val="990033">
                  <a:alpha val="57001"/>
                </a:srgbClr>
              </a:gs>
            </a:gsLst>
            <a:lin ang="0" scaled="1"/>
          </a:gradFill>
          <a:ln w="9525">
            <a:solidFill>
              <a:schemeClr val="tx1"/>
            </a:solidFill>
            <a:round/>
            <a:headEnd/>
            <a:tailEnd/>
          </a:ln>
        </p:spPr>
        <p:txBody>
          <a:bodyPr wrap="none" anchor="ct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endParaRPr lang="en-CA" altLang="en-US" sz="1800" u="none">
              <a:solidFill>
                <a:srgbClr val="000000"/>
              </a:solidFill>
            </a:endParaRPr>
          </a:p>
        </p:txBody>
      </p:sp>
      <p:sp>
        <p:nvSpPr>
          <p:cNvPr id="115727" name="Oval 30">
            <a:extLst>
              <a:ext uri="{FF2B5EF4-FFF2-40B4-BE49-F238E27FC236}">
                <a16:creationId xmlns:a16="http://schemas.microsoft.com/office/drawing/2014/main" id="{BB695A7C-632C-EBAC-17C1-14B4B78465BC}"/>
              </a:ext>
            </a:extLst>
          </p:cNvPr>
          <p:cNvSpPr>
            <a:spLocks noChangeArrowheads="1"/>
          </p:cNvSpPr>
          <p:nvPr/>
        </p:nvSpPr>
        <p:spPr bwMode="auto">
          <a:xfrm>
            <a:off x="5426075" y="2928938"/>
            <a:ext cx="1143000" cy="517525"/>
          </a:xfrm>
          <a:prstGeom prst="ellipse">
            <a:avLst/>
          </a:prstGeom>
          <a:gradFill rotWithShape="1">
            <a:gsLst>
              <a:gs pos="0">
                <a:schemeClr val="accent2">
                  <a:alpha val="62000"/>
                </a:schemeClr>
              </a:gs>
              <a:gs pos="100000">
                <a:srgbClr val="990033">
                  <a:alpha val="57001"/>
                </a:srgbClr>
              </a:gs>
            </a:gsLst>
            <a:lin ang="0" scaled="1"/>
          </a:gradFill>
          <a:ln w="9525">
            <a:solidFill>
              <a:schemeClr val="tx1"/>
            </a:solidFill>
            <a:round/>
            <a:headEnd/>
            <a:tailEnd/>
          </a:ln>
        </p:spPr>
        <p:txBody>
          <a:bodyPr wrap="none" anchor="ct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endParaRPr lang="en-CA" altLang="en-US" sz="1800" u="none">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object 2">
            <a:extLst>
              <a:ext uri="{FF2B5EF4-FFF2-40B4-BE49-F238E27FC236}">
                <a16:creationId xmlns:a16="http://schemas.microsoft.com/office/drawing/2014/main" id="{EE971B3B-DFAF-5A5C-2D86-729877555F48}"/>
              </a:ext>
            </a:extLst>
          </p:cNvPr>
          <p:cNvSpPr>
            <a:spLocks noGrp="1" noChangeArrowheads="1"/>
          </p:cNvSpPr>
          <p:nvPr>
            <p:ph type="title"/>
          </p:nvPr>
        </p:nvSpPr>
        <p:spPr>
          <a:xfrm>
            <a:off x="14288" y="252413"/>
            <a:ext cx="8874125" cy="808037"/>
          </a:xfrm>
        </p:spPr>
        <p:txBody>
          <a:bodyPr tIns="59055"/>
          <a:lstStyle/>
          <a:p>
            <a:pPr marL="1165225" indent="-1154113" eaLnBrk="1" hangingPunct="1">
              <a:lnSpc>
                <a:spcPts val="2925"/>
              </a:lnSpc>
              <a:spcBef>
                <a:spcPts val="463"/>
              </a:spcBef>
            </a:pPr>
            <a:r>
              <a:rPr lang="en-US" altLang="en-US" sz="2700">
                <a:latin typeface="Times New Roman" panose="02020603050405020304" pitchFamily="18" charset="0"/>
                <a:cs typeface="Times New Roman" panose="02020603050405020304" pitchFamily="18" charset="0"/>
              </a:rPr>
              <a:t>Intermolecular Forces and Physical Properties: </a:t>
            </a:r>
            <a:br>
              <a:rPr lang="en-US" altLang="en-US" sz="2700">
                <a:latin typeface="Times New Roman" panose="02020603050405020304" pitchFamily="18" charset="0"/>
                <a:cs typeface="Times New Roman" panose="02020603050405020304" pitchFamily="18" charset="0"/>
              </a:rPr>
            </a:br>
            <a:r>
              <a:rPr lang="en-US" altLang="en-US" sz="2700">
                <a:latin typeface="Times New Roman" panose="02020603050405020304" pitchFamily="18" charset="0"/>
                <a:cs typeface="Times New Roman" panose="02020603050405020304" pitchFamily="18" charset="0"/>
              </a:rPr>
              <a:t>Boiling point and Melting point</a:t>
            </a:r>
          </a:p>
        </p:txBody>
      </p:sp>
      <p:pic>
        <p:nvPicPr>
          <p:cNvPr id="116739" name="object 3">
            <a:extLst>
              <a:ext uri="{FF2B5EF4-FFF2-40B4-BE49-F238E27FC236}">
                <a16:creationId xmlns:a16="http://schemas.microsoft.com/office/drawing/2014/main" id="{786214C4-2A26-893A-D5BD-489EE0061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13" y="3744913"/>
            <a:ext cx="65182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object 4">
            <a:extLst>
              <a:ext uri="{FF2B5EF4-FFF2-40B4-BE49-F238E27FC236}">
                <a16:creationId xmlns:a16="http://schemas.microsoft.com/office/drawing/2014/main" id="{44990E93-40C6-3C3C-F98E-FD18EA9EAB26}"/>
              </a:ext>
            </a:extLst>
          </p:cNvPr>
          <p:cNvSpPr txBox="1">
            <a:spLocks noChangeArrowheads="1"/>
          </p:cNvSpPr>
          <p:nvPr/>
        </p:nvSpPr>
        <p:spPr bwMode="auto">
          <a:xfrm>
            <a:off x="260350" y="1144588"/>
            <a:ext cx="8628063"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298450" indent="-285750">
              <a:tabLst>
                <a:tab pos="298450" algn="l"/>
              </a:tabLst>
              <a:defRPr sz="2400" u="sng">
                <a:solidFill>
                  <a:schemeClr val="tx1"/>
                </a:solidFill>
                <a:latin typeface="Times New Roman" panose="02020603050405020304" pitchFamily="18" charset="0"/>
              </a:defRPr>
            </a:lvl1pPr>
            <a:lvl2pPr marL="742950" indent="-285750">
              <a:tabLst>
                <a:tab pos="298450" algn="l"/>
              </a:tabLst>
              <a:defRPr sz="2400" u="sng">
                <a:solidFill>
                  <a:schemeClr val="tx1"/>
                </a:solidFill>
                <a:latin typeface="Times New Roman" panose="02020603050405020304" pitchFamily="18" charset="0"/>
              </a:defRPr>
            </a:lvl2pPr>
            <a:lvl3pPr marL="1143000" indent="-228600">
              <a:tabLst>
                <a:tab pos="298450" algn="l"/>
              </a:tabLst>
              <a:defRPr sz="2400" u="sng">
                <a:solidFill>
                  <a:schemeClr val="tx1"/>
                </a:solidFill>
                <a:latin typeface="Times New Roman" panose="02020603050405020304" pitchFamily="18" charset="0"/>
              </a:defRPr>
            </a:lvl3pPr>
            <a:lvl4pPr marL="1600200" indent="-228600">
              <a:tabLst>
                <a:tab pos="298450" algn="l"/>
              </a:tabLst>
              <a:defRPr sz="2400" u="sng">
                <a:solidFill>
                  <a:schemeClr val="tx1"/>
                </a:solidFill>
                <a:latin typeface="Times New Roman" panose="02020603050405020304" pitchFamily="18" charset="0"/>
              </a:defRPr>
            </a:lvl4pPr>
            <a:lvl5pPr marL="2057400" indent="-228600">
              <a:tabLst>
                <a:tab pos="298450" algn="l"/>
              </a:tabLst>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98450" algn="l"/>
              </a:tabLst>
              <a:defRPr sz="2400" u="sng">
                <a:solidFill>
                  <a:schemeClr val="tx1"/>
                </a:solidFill>
                <a:latin typeface="Times New Roman" panose="02020603050405020304" pitchFamily="18" charset="0"/>
              </a:defRPr>
            </a:lvl9pPr>
          </a:lstStyle>
          <a:p>
            <a:pPr algn="just" eaLnBrk="1" hangingPunct="1">
              <a:spcBef>
                <a:spcPts val="100"/>
              </a:spcBef>
              <a:buFont typeface="Arial" panose="020B0604020202020204" pitchFamily="34" charset="0"/>
              <a:buChar char="•"/>
            </a:pPr>
            <a:r>
              <a:rPr lang="en-US" altLang="en-US" sz="1800" b="1" u="none">
                <a:solidFill>
                  <a:srgbClr val="000000"/>
                </a:solidFill>
                <a:cs typeface="Times New Roman" panose="02020603050405020304" pitchFamily="18" charset="0"/>
              </a:rPr>
              <a:t>Long linear hydrocarbon </a:t>
            </a:r>
            <a:r>
              <a:rPr lang="en-US" altLang="en-US" sz="1800" u="none">
                <a:solidFill>
                  <a:srgbClr val="000000"/>
                </a:solidFill>
                <a:cs typeface="Times New Roman" panose="02020603050405020304" pitchFamily="18" charset="0"/>
              </a:rPr>
              <a:t>chains have greater surface area- increased dispersion.</a:t>
            </a:r>
          </a:p>
          <a:p>
            <a:pPr algn="just" eaLnBrk="1" hangingPunct="1">
              <a:spcBef>
                <a:spcPts val="88"/>
              </a:spcBef>
            </a:pPr>
            <a:endParaRPr lang="en-US" altLang="en-US" sz="1800" u="none">
              <a:solidFill>
                <a:srgbClr val="000000"/>
              </a:solidFill>
              <a:cs typeface="Times New Roman" panose="02020603050405020304" pitchFamily="18" charset="0"/>
            </a:endParaRPr>
          </a:p>
          <a:p>
            <a:pPr algn="just" eaLnBrk="1" hangingPunct="1">
              <a:buFont typeface="Arial" panose="020B0604020202020204" pitchFamily="34" charset="0"/>
              <a:buChar char="•"/>
            </a:pPr>
            <a:r>
              <a:rPr lang="en-US" altLang="en-US" sz="1800" b="1" u="none">
                <a:solidFill>
                  <a:srgbClr val="000000"/>
                </a:solidFill>
                <a:cs typeface="Times New Roman" panose="02020603050405020304" pitchFamily="18" charset="0"/>
              </a:rPr>
              <a:t>Branched hydrocarbons </a:t>
            </a:r>
            <a:r>
              <a:rPr lang="en-US" altLang="en-US" sz="1800" u="none">
                <a:solidFill>
                  <a:srgbClr val="000000"/>
                </a:solidFill>
                <a:cs typeface="Times New Roman" panose="02020603050405020304" pitchFamily="18" charset="0"/>
              </a:rPr>
              <a:t>have less surface area compare</a:t>
            </a:r>
            <a:r>
              <a:rPr lang="en-CA" altLang="en-US" sz="1800" u="none">
                <a:solidFill>
                  <a:srgbClr val="000000"/>
                </a:solidFill>
                <a:cs typeface="Times New Roman" panose="02020603050405020304" pitchFamily="18" charset="0"/>
              </a:rPr>
              <a:t>d</a:t>
            </a:r>
            <a:r>
              <a:rPr lang="en-US" altLang="en-US" sz="1800" u="none">
                <a:solidFill>
                  <a:srgbClr val="000000"/>
                </a:solidFill>
                <a:cs typeface="Times New Roman" panose="02020603050405020304" pitchFamily="18" charset="0"/>
              </a:rPr>
              <a:t> to the linear hydrocarbons and therefore less dispersion forces.</a:t>
            </a:r>
          </a:p>
          <a:p>
            <a:pPr algn="just" eaLnBrk="1" hangingPunct="1">
              <a:spcBef>
                <a:spcPts val="88"/>
              </a:spcBef>
              <a:buFont typeface="Arial" panose="020B0604020202020204" pitchFamily="34" charset="0"/>
              <a:buChar char="•"/>
            </a:pPr>
            <a:endParaRPr lang="en-US" altLang="en-US" sz="1800" u="none">
              <a:solidFill>
                <a:srgbClr val="000000"/>
              </a:solidFill>
              <a:cs typeface="Times New Roman" panose="02020603050405020304" pitchFamily="18" charset="0"/>
            </a:endParaRPr>
          </a:p>
          <a:p>
            <a:pPr algn="just" eaLnBrk="1" hangingPunct="1">
              <a:buFont typeface="Arial" panose="020B0604020202020204" pitchFamily="34" charset="0"/>
              <a:buChar char="•"/>
            </a:pPr>
            <a:r>
              <a:rPr lang="en-US" altLang="en-US" sz="1800" b="1" u="none">
                <a:solidFill>
                  <a:srgbClr val="000000"/>
                </a:solidFill>
                <a:cs typeface="Times New Roman" panose="02020603050405020304" pitchFamily="18" charset="0"/>
              </a:rPr>
              <a:t>Ring structures </a:t>
            </a:r>
            <a:r>
              <a:rPr lang="en-US" altLang="en-US" sz="1800" u="none">
                <a:solidFill>
                  <a:srgbClr val="000000"/>
                </a:solidFill>
                <a:cs typeface="Times New Roman" panose="02020603050405020304" pitchFamily="18" charset="0"/>
              </a:rPr>
              <a:t>have more rigid structures which improves molecular packing which increases intermolecular interactions resulting in higher melting and boiling points.</a:t>
            </a:r>
          </a:p>
        </p:txBody>
      </p:sp>
      <p:sp>
        <p:nvSpPr>
          <p:cNvPr id="5" name="object 5">
            <a:extLst>
              <a:ext uri="{FF2B5EF4-FFF2-40B4-BE49-F238E27FC236}">
                <a16:creationId xmlns:a16="http://schemas.microsoft.com/office/drawing/2014/main" id="{FBBB4360-C1C7-F0A1-9212-F32191E33FAF}"/>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E3C5FE18-0BEE-4BB7-99E3-8065610582A3}" type="slidenum">
              <a:rPr u="none" kern="0" spc="-25"/>
              <a:pPr marL="38100" eaLnBrk="1" fontAlgn="auto" hangingPunct="1">
                <a:spcBef>
                  <a:spcPts val="0"/>
                </a:spcBef>
                <a:spcAft>
                  <a:spcPts val="0"/>
                </a:spcAft>
                <a:defRPr/>
              </a:pPr>
              <a:t>62</a:t>
            </a:fld>
            <a:endParaRPr u="none" kern="0" spc="-25"/>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1">
            <a:extLst>
              <a:ext uri="{FF2B5EF4-FFF2-40B4-BE49-F238E27FC236}">
                <a16:creationId xmlns:a16="http://schemas.microsoft.com/office/drawing/2014/main" id="{DE8BF7B7-865F-6926-A8F1-88EE4E5468B1}"/>
              </a:ext>
            </a:extLst>
          </p:cNvPr>
          <p:cNvGrpSpPr>
            <a:grpSpLocks/>
          </p:cNvGrpSpPr>
          <p:nvPr/>
        </p:nvGrpSpPr>
        <p:grpSpPr bwMode="auto">
          <a:xfrm>
            <a:off x="120650" y="1155700"/>
            <a:ext cx="3851275" cy="719138"/>
            <a:chOff x="45" y="1109"/>
            <a:chExt cx="3442" cy="820"/>
          </a:xfrm>
        </p:grpSpPr>
        <p:sp>
          <p:nvSpPr>
            <p:cNvPr id="117774" name="Freeform 5">
              <a:extLst>
                <a:ext uri="{FF2B5EF4-FFF2-40B4-BE49-F238E27FC236}">
                  <a16:creationId xmlns:a16="http://schemas.microsoft.com/office/drawing/2014/main" id="{FE313944-B9D6-29E3-83AB-82AE63430666}"/>
                </a:ext>
              </a:extLst>
            </p:cNvPr>
            <p:cNvSpPr>
              <a:spLocks/>
            </p:cNvSpPr>
            <p:nvPr/>
          </p:nvSpPr>
          <p:spPr bwMode="auto">
            <a:xfrm>
              <a:off x="45" y="1109"/>
              <a:ext cx="3426" cy="548"/>
            </a:xfrm>
            <a:custGeom>
              <a:avLst/>
              <a:gdLst>
                <a:gd name="T0" fmla="*/ 195 w 3426"/>
                <a:gd name="T1" fmla="*/ 283 h 548"/>
                <a:gd name="T2" fmla="*/ 747 w 3426"/>
                <a:gd name="T3" fmla="*/ 11 h 548"/>
                <a:gd name="T4" fmla="*/ 1451 w 3426"/>
                <a:gd name="T5" fmla="*/ 219 h 548"/>
                <a:gd name="T6" fmla="*/ 2363 w 3426"/>
                <a:gd name="T7" fmla="*/ 11 h 548"/>
                <a:gd name="T8" fmla="*/ 3275 w 3426"/>
                <a:gd name="T9" fmla="*/ 187 h 548"/>
                <a:gd name="T10" fmla="*/ 3267 w 3426"/>
                <a:gd name="T11" fmla="*/ 315 h 548"/>
                <a:gd name="T12" fmla="*/ 2531 w 3426"/>
                <a:gd name="T13" fmla="*/ 147 h 548"/>
                <a:gd name="T14" fmla="*/ 1971 w 3426"/>
                <a:gd name="T15" fmla="*/ 235 h 548"/>
                <a:gd name="T16" fmla="*/ 1427 w 3426"/>
                <a:gd name="T17" fmla="*/ 339 h 548"/>
                <a:gd name="T18" fmla="*/ 883 w 3426"/>
                <a:gd name="T19" fmla="*/ 163 h 548"/>
                <a:gd name="T20" fmla="*/ 659 w 3426"/>
                <a:gd name="T21" fmla="*/ 139 h 548"/>
                <a:gd name="T22" fmla="*/ 155 w 3426"/>
                <a:gd name="T23" fmla="*/ 499 h 548"/>
                <a:gd name="T24" fmla="*/ 11 w 3426"/>
                <a:gd name="T25" fmla="*/ 435 h 548"/>
                <a:gd name="T26" fmla="*/ 195 w 3426"/>
                <a:gd name="T27" fmla="*/ 283 h 5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26"/>
                <a:gd name="T43" fmla="*/ 0 h 548"/>
                <a:gd name="T44" fmla="*/ 3426 w 3426"/>
                <a:gd name="T45" fmla="*/ 548 h 5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26" h="548">
                  <a:moveTo>
                    <a:pt x="195" y="283"/>
                  </a:moveTo>
                  <a:cubicBezTo>
                    <a:pt x="318" y="212"/>
                    <a:pt x="538" y="22"/>
                    <a:pt x="747" y="11"/>
                  </a:cubicBezTo>
                  <a:cubicBezTo>
                    <a:pt x="956" y="0"/>
                    <a:pt x="1182" y="219"/>
                    <a:pt x="1451" y="219"/>
                  </a:cubicBezTo>
                  <a:cubicBezTo>
                    <a:pt x="1720" y="219"/>
                    <a:pt x="2059" y="16"/>
                    <a:pt x="2363" y="11"/>
                  </a:cubicBezTo>
                  <a:cubicBezTo>
                    <a:pt x="2667" y="6"/>
                    <a:pt x="3124" y="136"/>
                    <a:pt x="3275" y="187"/>
                  </a:cubicBezTo>
                  <a:cubicBezTo>
                    <a:pt x="3426" y="238"/>
                    <a:pt x="3391" y="322"/>
                    <a:pt x="3267" y="315"/>
                  </a:cubicBezTo>
                  <a:cubicBezTo>
                    <a:pt x="3143" y="308"/>
                    <a:pt x="2747" y="160"/>
                    <a:pt x="2531" y="147"/>
                  </a:cubicBezTo>
                  <a:cubicBezTo>
                    <a:pt x="2315" y="134"/>
                    <a:pt x="2155" y="203"/>
                    <a:pt x="1971" y="235"/>
                  </a:cubicBezTo>
                  <a:cubicBezTo>
                    <a:pt x="1787" y="267"/>
                    <a:pt x="1608" y="351"/>
                    <a:pt x="1427" y="339"/>
                  </a:cubicBezTo>
                  <a:cubicBezTo>
                    <a:pt x="1246" y="327"/>
                    <a:pt x="1011" y="196"/>
                    <a:pt x="883" y="163"/>
                  </a:cubicBezTo>
                  <a:cubicBezTo>
                    <a:pt x="755" y="130"/>
                    <a:pt x="780" y="83"/>
                    <a:pt x="659" y="139"/>
                  </a:cubicBezTo>
                  <a:cubicBezTo>
                    <a:pt x="538" y="195"/>
                    <a:pt x="263" y="450"/>
                    <a:pt x="155" y="499"/>
                  </a:cubicBezTo>
                  <a:cubicBezTo>
                    <a:pt x="47" y="548"/>
                    <a:pt x="0" y="472"/>
                    <a:pt x="11" y="435"/>
                  </a:cubicBezTo>
                  <a:cubicBezTo>
                    <a:pt x="22" y="398"/>
                    <a:pt x="72" y="354"/>
                    <a:pt x="195" y="283"/>
                  </a:cubicBezTo>
                  <a:close/>
                </a:path>
              </a:pathLst>
            </a:custGeom>
            <a:solidFill>
              <a:srgbClr val="FFFFCC"/>
            </a:solidFill>
            <a:ln w="9525">
              <a:solidFill>
                <a:schemeClr val="tx1"/>
              </a:solidFill>
              <a:round/>
              <a:headEnd/>
              <a:tailEnd/>
            </a:ln>
          </p:spPr>
          <p:txBody>
            <a:bodyPr/>
            <a:lstStyle/>
            <a:p>
              <a:endParaRPr lang="en-US"/>
            </a:p>
          </p:txBody>
        </p:sp>
        <p:sp>
          <p:nvSpPr>
            <p:cNvPr id="117775" name="Freeform 6">
              <a:extLst>
                <a:ext uri="{FF2B5EF4-FFF2-40B4-BE49-F238E27FC236}">
                  <a16:creationId xmlns:a16="http://schemas.microsoft.com/office/drawing/2014/main" id="{986738F2-1D5F-7E18-E1D4-BE4111D786F2}"/>
                </a:ext>
              </a:extLst>
            </p:cNvPr>
            <p:cNvSpPr>
              <a:spLocks/>
            </p:cNvSpPr>
            <p:nvPr/>
          </p:nvSpPr>
          <p:spPr bwMode="auto">
            <a:xfrm>
              <a:off x="61" y="1245"/>
              <a:ext cx="3426" cy="548"/>
            </a:xfrm>
            <a:custGeom>
              <a:avLst/>
              <a:gdLst>
                <a:gd name="T0" fmla="*/ 195 w 3426"/>
                <a:gd name="T1" fmla="*/ 283 h 548"/>
                <a:gd name="T2" fmla="*/ 747 w 3426"/>
                <a:gd name="T3" fmla="*/ 11 h 548"/>
                <a:gd name="T4" fmla="*/ 1451 w 3426"/>
                <a:gd name="T5" fmla="*/ 219 h 548"/>
                <a:gd name="T6" fmla="*/ 2363 w 3426"/>
                <a:gd name="T7" fmla="*/ 11 h 548"/>
                <a:gd name="T8" fmla="*/ 3275 w 3426"/>
                <a:gd name="T9" fmla="*/ 187 h 548"/>
                <a:gd name="T10" fmla="*/ 3267 w 3426"/>
                <a:gd name="T11" fmla="*/ 315 h 548"/>
                <a:gd name="T12" fmla="*/ 2531 w 3426"/>
                <a:gd name="T13" fmla="*/ 147 h 548"/>
                <a:gd name="T14" fmla="*/ 1971 w 3426"/>
                <a:gd name="T15" fmla="*/ 235 h 548"/>
                <a:gd name="T16" fmla="*/ 1427 w 3426"/>
                <a:gd name="T17" fmla="*/ 339 h 548"/>
                <a:gd name="T18" fmla="*/ 883 w 3426"/>
                <a:gd name="T19" fmla="*/ 163 h 548"/>
                <a:gd name="T20" fmla="*/ 659 w 3426"/>
                <a:gd name="T21" fmla="*/ 139 h 548"/>
                <a:gd name="T22" fmla="*/ 155 w 3426"/>
                <a:gd name="T23" fmla="*/ 499 h 548"/>
                <a:gd name="T24" fmla="*/ 11 w 3426"/>
                <a:gd name="T25" fmla="*/ 435 h 548"/>
                <a:gd name="T26" fmla="*/ 195 w 3426"/>
                <a:gd name="T27" fmla="*/ 283 h 5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26"/>
                <a:gd name="T43" fmla="*/ 0 h 548"/>
                <a:gd name="T44" fmla="*/ 3426 w 3426"/>
                <a:gd name="T45" fmla="*/ 548 h 5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26" h="548">
                  <a:moveTo>
                    <a:pt x="195" y="283"/>
                  </a:moveTo>
                  <a:cubicBezTo>
                    <a:pt x="318" y="212"/>
                    <a:pt x="538" y="22"/>
                    <a:pt x="747" y="11"/>
                  </a:cubicBezTo>
                  <a:cubicBezTo>
                    <a:pt x="956" y="0"/>
                    <a:pt x="1182" y="219"/>
                    <a:pt x="1451" y="219"/>
                  </a:cubicBezTo>
                  <a:cubicBezTo>
                    <a:pt x="1720" y="219"/>
                    <a:pt x="2059" y="16"/>
                    <a:pt x="2363" y="11"/>
                  </a:cubicBezTo>
                  <a:cubicBezTo>
                    <a:pt x="2667" y="6"/>
                    <a:pt x="3124" y="136"/>
                    <a:pt x="3275" y="187"/>
                  </a:cubicBezTo>
                  <a:cubicBezTo>
                    <a:pt x="3426" y="238"/>
                    <a:pt x="3391" y="322"/>
                    <a:pt x="3267" y="315"/>
                  </a:cubicBezTo>
                  <a:cubicBezTo>
                    <a:pt x="3143" y="308"/>
                    <a:pt x="2747" y="160"/>
                    <a:pt x="2531" y="147"/>
                  </a:cubicBezTo>
                  <a:cubicBezTo>
                    <a:pt x="2315" y="134"/>
                    <a:pt x="2155" y="203"/>
                    <a:pt x="1971" y="235"/>
                  </a:cubicBezTo>
                  <a:cubicBezTo>
                    <a:pt x="1787" y="267"/>
                    <a:pt x="1608" y="351"/>
                    <a:pt x="1427" y="339"/>
                  </a:cubicBezTo>
                  <a:cubicBezTo>
                    <a:pt x="1246" y="327"/>
                    <a:pt x="1011" y="196"/>
                    <a:pt x="883" y="163"/>
                  </a:cubicBezTo>
                  <a:cubicBezTo>
                    <a:pt x="755" y="130"/>
                    <a:pt x="780" y="83"/>
                    <a:pt x="659" y="139"/>
                  </a:cubicBezTo>
                  <a:cubicBezTo>
                    <a:pt x="538" y="195"/>
                    <a:pt x="263" y="450"/>
                    <a:pt x="155" y="499"/>
                  </a:cubicBezTo>
                  <a:cubicBezTo>
                    <a:pt x="47" y="548"/>
                    <a:pt x="0" y="472"/>
                    <a:pt x="11" y="435"/>
                  </a:cubicBezTo>
                  <a:cubicBezTo>
                    <a:pt x="22" y="398"/>
                    <a:pt x="72" y="354"/>
                    <a:pt x="195" y="283"/>
                  </a:cubicBezTo>
                  <a:close/>
                </a:path>
              </a:pathLst>
            </a:custGeom>
            <a:solidFill>
              <a:srgbClr val="FFFFCC"/>
            </a:solidFill>
            <a:ln w="9525">
              <a:solidFill>
                <a:schemeClr val="tx1"/>
              </a:solidFill>
              <a:round/>
              <a:headEnd/>
              <a:tailEnd/>
            </a:ln>
          </p:spPr>
          <p:txBody>
            <a:bodyPr/>
            <a:lstStyle/>
            <a:p>
              <a:endParaRPr lang="en-US"/>
            </a:p>
          </p:txBody>
        </p:sp>
        <p:sp>
          <p:nvSpPr>
            <p:cNvPr id="117776" name="Freeform 7">
              <a:extLst>
                <a:ext uri="{FF2B5EF4-FFF2-40B4-BE49-F238E27FC236}">
                  <a16:creationId xmlns:a16="http://schemas.microsoft.com/office/drawing/2014/main" id="{C5E3C289-80F3-C801-FD0D-88EC9BD03FD5}"/>
                </a:ext>
              </a:extLst>
            </p:cNvPr>
            <p:cNvSpPr>
              <a:spLocks/>
            </p:cNvSpPr>
            <p:nvPr/>
          </p:nvSpPr>
          <p:spPr bwMode="auto">
            <a:xfrm>
              <a:off x="61" y="1381"/>
              <a:ext cx="3426" cy="548"/>
            </a:xfrm>
            <a:custGeom>
              <a:avLst/>
              <a:gdLst>
                <a:gd name="T0" fmla="*/ 195 w 3426"/>
                <a:gd name="T1" fmla="*/ 283 h 548"/>
                <a:gd name="T2" fmla="*/ 747 w 3426"/>
                <a:gd name="T3" fmla="*/ 11 h 548"/>
                <a:gd name="T4" fmla="*/ 1451 w 3426"/>
                <a:gd name="T5" fmla="*/ 219 h 548"/>
                <a:gd name="T6" fmla="*/ 2363 w 3426"/>
                <a:gd name="T7" fmla="*/ 11 h 548"/>
                <a:gd name="T8" fmla="*/ 3275 w 3426"/>
                <a:gd name="T9" fmla="*/ 187 h 548"/>
                <a:gd name="T10" fmla="*/ 3267 w 3426"/>
                <a:gd name="T11" fmla="*/ 315 h 548"/>
                <a:gd name="T12" fmla="*/ 2531 w 3426"/>
                <a:gd name="T13" fmla="*/ 147 h 548"/>
                <a:gd name="T14" fmla="*/ 1971 w 3426"/>
                <a:gd name="T15" fmla="*/ 235 h 548"/>
                <a:gd name="T16" fmla="*/ 1427 w 3426"/>
                <a:gd name="T17" fmla="*/ 339 h 548"/>
                <a:gd name="T18" fmla="*/ 883 w 3426"/>
                <a:gd name="T19" fmla="*/ 163 h 548"/>
                <a:gd name="T20" fmla="*/ 659 w 3426"/>
                <a:gd name="T21" fmla="*/ 139 h 548"/>
                <a:gd name="T22" fmla="*/ 155 w 3426"/>
                <a:gd name="T23" fmla="*/ 499 h 548"/>
                <a:gd name="T24" fmla="*/ 11 w 3426"/>
                <a:gd name="T25" fmla="*/ 435 h 548"/>
                <a:gd name="T26" fmla="*/ 195 w 3426"/>
                <a:gd name="T27" fmla="*/ 283 h 5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26"/>
                <a:gd name="T43" fmla="*/ 0 h 548"/>
                <a:gd name="T44" fmla="*/ 3426 w 3426"/>
                <a:gd name="T45" fmla="*/ 548 h 5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26" h="548">
                  <a:moveTo>
                    <a:pt x="195" y="283"/>
                  </a:moveTo>
                  <a:cubicBezTo>
                    <a:pt x="318" y="212"/>
                    <a:pt x="538" y="22"/>
                    <a:pt x="747" y="11"/>
                  </a:cubicBezTo>
                  <a:cubicBezTo>
                    <a:pt x="956" y="0"/>
                    <a:pt x="1182" y="219"/>
                    <a:pt x="1451" y="219"/>
                  </a:cubicBezTo>
                  <a:cubicBezTo>
                    <a:pt x="1720" y="219"/>
                    <a:pt x="2059" y="16"/>
                    <a:pt x="2363" y="11"/>
                  </a:cubicBezTo>
                  <a:cubicBezTo>
                    <a:pt x="2667" y="6"/>
                    <a:pt x="3124" y="136"/>
                    <a:pt x="3275" y="187"/>
                  </a:cubicBezTo>
                  <a:cubicBezTo>
                    <a:pt x="3426" y="238"/>
                    <a:pt x="3391" y="322"/>
                    <a:pt x="3267" y="315"/>
                  </a:cubicBezTo>
                  <a:cubicBezTo>
                    <a:pt x="3143" y="308"/>
                    <a:pt x="2747" y="160"/>
                    <a:pt x="2531" y="147"/>
                  </a:cubicBezTo>
                  <a:cubicBezTo>
                    <a:pt x="2315" y="134"/>
                    <a:pt x="2155" y="203"/>
                    <a:pt x="1971" y="235"/>
                  </a:cubicBezTo>
                  <a:cubicBezTo>
                    <a:pt x="1787" y="267"/>
                    <a:pt x="1608" y="351"/>
                    <a:pt x="1427" y="339"/>
                  </a:cubicBezTo>
                  <a:cubicBezTo>
                    <a:pt x="1246" y="327"/>
                    <a:pt x="1011" y="196"/>
                    <a:pt x="883" y="163"/>
                  </a:cubicBezTo>
                  <a:cubicBezTo>
                    <a:pt x="755" y="130"/>
                    <a:pt x="780" y="83"/>
                    <a:pt x="659" y="139"/>
                  </a:cubicBezTo>
                  <a:cubicBezTo>
                    <a:pt x="538" y="195"/>
                    <a:pt x="263" y="450"/>
                    <a:pt x="155" y="499"/>
                  </a:cubicBezTo>
                  <a:cubicBezTo>
                    <a:pt x="47" y="548"/>
                    <a:pt x="0" y="472"/>
                    <a:pt x="11" y="435"/>
                  </a:cubicBezTo>
                  <a:cubicBezTo>
                    <a:pt x="22" y="398"/>
                    <a:pt x="72" y="354"/>
                    <a:pt x="195" y="283"/>
                  </a:cubicBezTo>
                  <a:close/>
                </a:path>
              </a:pathLst>
            </a:custGeom>
            <a:solidFill>
              <a:srgbClr val="FFFFCC"/>
            </a:solidFill>
            <a:ln w="9525">
              <a:solidFill>
                <a:schemeClr val="tx1"/>
              </a:solidFill>
              <a:round/>
              <a:headEnd/>
              <a:tailEnd/>
            </a:ln>
          </p:spPr>
          <p:txBody>
            <a:bodyPr/>
            <a:lstStyle/>
            <a:p>
              <a:endParaRPr lang="en-US"/>
            </a:p>
          </p:txBody>
        </p:sp>
      </p:grpSp>
      <p:grpSp>
        <p:nvGrpSpPr>
          <p:cNvPr id="117763" name="Group 13">
            <a:extLst>
              <a:ext uri="{FF2B5EF4-FFF2-40B4-BE49-F238E27FC236}">
                <a16:creationId xmlns:a16="http://schemas.microsoft.com/office/drawing/2014/main" id="{54670262-B9E0-71FF-02CD-D808A67DEF08}"/>
              </a:ext>
            </a:extLst>
          </p:cNvPr>
          <p:cNvGrpSpPr>
            <a:grpSpLocks/>
          </p:cNvGrpSpPr>
          <p:nvPr/>
        </p:nvGrpSpPr>
        <p:grpSpPr bwMode="auto">
          <a:xfrm>
            <a:off x="6877050" y="830263"/>
            <a:ext cx="1938338" cy="1114425"/>
            <a:chOff x="585" y="2108"/>
            <a:chExt cx="2771" cy="1736"/>
          </a:xfrm>
        </p:grpSpPr>
        <p:sp>
          <p:nvSpPr>
            <p:cNvPr id="117771" name="Freeform 10">
              <a:extLst>
                <a:ext uri="{FF2B5EF4-FFF2-40B4-BE49-F238E27FC236}">
                  <a16:creationId xmlns:a16="http://schemas.microsoft.com/office/drawing/2014/main" id="{C8C580A8-E63B-5BE8-E43F-05DCC289400A}"/>
                </a:ext>
              </a:extLst>
            </p:cNvPr>
            <p:cNvSpPr>
              <a:spLocks/>
            </p:cNvSpPr>
            <p:nvPr/>
          </p:nvSpPr>
          <p:spPr bwMode="auto">
            <a:xfrm>
              <a:off x="585" y="2108"/>
              <a:ext cx="1483" cy="904"/>
            </a:xfrm>
            <a:custGeom>
              <a:avLst/>
              <a:gdLst>
                <a:gd name="T0" fmla="*/ 175 w 1483"/>
                <a:gd name="T1" fmla="*/ 348 h 904"/>
                <a:gd name="T2" fmla="*/ 663 w 1483"/>
                <a:gd name="T3" fmla="*/ 36 h 904"/>
                <a:gd name="T4" fmla="*/ 1143 w 1483"/>
                <a:gd name="T5" fmla="*/ 132 h 904"/>
                <a:gd name="T6" fmla="*/ 1423 w 1483"/>
                <a:gd name="T7" fmla="*/ 508 h 904"/>
                <a:gd name="T8" fmla="*/ 1423 w 1483"/>
                <a:gd name="T9" fmla="*/ 844 h 904"/>
                <a:gd name="T10" fmla="*/ 1063 w 1483"/>
                <a:gd name="T11" fmla="*/ 868 h 904"/>
                <a:gd name="T12" fmla="*/ 863 w 1483"/>
                <a:gd name="T13" fmla="*/ 692 h 904"/>
                <a:gd name="T14" fmla="*/ 511 w 1483"/>
                <a:gd name="T15" fmla="*/ 812 h 904"/>
                <a:gd name="T16" fmla="*/ 111 w 1483"/>
                <a:gd name="T17" fmla="*/ 812 h 904"/>
                <a:gd name="T18" fmla="*/ 15 w 1483"/>
                <a:gd name="T19" fmla="*/ 612 h 904"/>
                <a:gd name="T20" fmla="*/ 175 w 1483"/>
                <a:gd name="T21" fmla="*/ 348 h 9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83"/>
                <a:gd name="T34" fmla="*/ 0 h 904"/>
                <a:gd name="T35" fmla="*/ 1483 w 1483"/>
                <a:gd name="T36" fmla="*/ 904 h 9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83" h="904">
                  <a:moveTo>
                    <a:pt x="175" y="348"/>
                  </a:moveTo>
                  <a:cubicBezTo>
                    <a:pt x="283" y="252"/>
                    <a:pt x="502" y="72"/>
                    <a:pt x="663" y="36"/>
                  </a:cubicBezTo>
                  <a:cubicBezTo>
                    <a:pt x="824" y="0"/>
                    <a:pt x="1016" y="53"/>
                    <a:pt x="1143" y="132"/>
                  </a:cubicBezTo>
                  <a:cubicBezTo>
                    <a:pt x="1270" y="211"/>
                    <a:pt x="1376" y="389"/>
                    <a:pt x="1423" y="508"/>
                  </a:cubicBezTo>
                  <a:cubicBezTo>
                    <a:pt x="1470" y="627"/>
                    <a:pt x="1483" y="784"/>
                    <a:pt x="1423" y="844"/>
                  </a:cubicBezTo>
                  <a:cubicBezTo>
                    <a:pt x="1363" y="904"/>
                    <a:pt x="1156" y="893"/>
                    <a:pt x="1063" y="868"/>
                  </a:cubicBezTo>
                  <a:cubicBezTo>
                    <a:pt x="970" y="843"/>
                    <a:pt x="955" y="701"/>
                    <a:pt x="863" y="692"/>
                  </a:cubicBezTo>
                  <a:cubicBezTo>
                    <a:pt x="771" y="683"/>
                    <a:pt x="636" y="792"/>
                    <a:pt x="511" y="812"/>
                  </a:cubicBezTo>
                  <a:cubicBezTo>
                    <a:pt x="386" y="832"/>
                    <a:pt x="194" y="845"/>
                    <a:pt x="111" y="812"/>
                  </a:cubicBezTo>
                  <a:cubicBezTo>
                    <a:pt x="28" y="779"/>
                    <a:pt x="0" y="692"/>
                    <a:pt x="15" y="612"/>
                  </a:cubicBezTo>
                  <a:cubicBezTo>
                    <a:pt x="30" y="532"/>
                    <a:pt x="67" y="444"/>
                    <a:pt x="175" y="348"/>
                  </a:cubicBezTo>
                  <a:close/>
                </a:path>
              </a:pathLst>
            </a:custGeom>
            <a:solidFill>
              <a:srgbClr val="FFFFCC"/>
            </a:solidFill>
            <a:ln w="9525">
              <a:solidFill>
                <a:schemeClr val="tx1"/>
              </a:solidFill>
              <a:round/>
              <a:headEnd/>
              <a:tailEnd/>
            </a:ln>
          </p:spPr>
          <p:txBody>
            <a:bodyPr/>
            <a:lstStyle/>
            <a:p>
              <a:endParaRPr lang="en-US"/>
            </a:p>
          </p:txBody>
        </p:sp>
        <p:sp>
          <p:nvSpPr>
            <p:cNvPr id="117772" name="Freeform 11">
              <a:extLst>
                <a:ext uri="{FF2B5EF4-FFF2-40B4-BE49-F238E27FC236}">
                  <a16:creationId xmlns:a16="http://schemas.microsoft.com/office/drawing/2014/main" id="{F938273C-E4BD-866C-C47F-CE3E10E5001D}"/>
                </a:ext>
              </a:extLst>
            </p:cNvPr>
            <p:cNvSpPr>
              <a:spLocks/>
            </p:cNvSpPr>
            <p:nvPr/>
          </p:nvSpPr>
          <p:spPr bwMode="auto">
            <a:xfrm>
              <a:off x="1084" y="2736"/>
              <a:ext cx="1456" cy="1108"/>
            </a:xfrm>
            <a:custGeom>
              <a:avLst/>
              <a:gdLst>
                <a:gd name="T0" fmla="*/ 324 w 1456"/>
                <a:gd name="T1" fmla="*/ 96 h 1108"/>
                <a:gd name="T2" fmla="*/ 636 w 1456"/>
                <a:gd name="T3" fmla="*/ 240 h 1108"/>
                <a:gd name="T4" fmla="*/ 1108 w 1456"/>
                <a:gd name="T5" fmla="*/ 304 h 1108"/>
                <a:gd name="T6" fmla="*/ 1300 w 1456"/>
                <a:gd name="T7" fmla="*/ 328 h 1108"/>
                <a:gd name="T8" fmla="*/ 1396 w 1456"/>
                <a:gd name="T9" fmla="*/ 712 h 1108"/>
                <a:gd name="T10" fmla="*/ 1396 w 1456"/>
                <a:gd name="T11" fmla="*/ 1048 h 1108"/>
                <a:gd name="T12" fmla="*/ 1036 w 1456"/>
                <a:gd name="T13" fmla="*/ 1072 h 1108"/>
                <a:gd name="T14" fmla="*/ 836 w 1456"/>
                <a:gd name="T15" fmla="*/ 896 h 1108"/>
                <a:gd name="T16" fmla="*/ 580 w 1456"/>
                <a:gd name="T17" fmla="*/ 880 h 1108"/>
                <a:gd name="T18" fmla="*/ 84 w 1456"/>
                <a:gd name="T19" fmla="*/ 1016 h 1108"/>
                <a:gd name="T20" fmla="*/ 76 w 1456"/>
                <a:gd name="T21" fmla="*/ 496 h 1108"/>
                <a:gd name="T22" fmla="*/ 324 w 1456"/>
                <a:gd name="T23" fmla="*/ 96 h 1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56"/>
                <a:gd name="T37" fmla="*/ 0 h 1108"/>
                <a:gd name="T38" fmla="*/ 1456 w 1456"/>
                <a:gd name="T39" fmla="*/ 1108 h 1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56" h="1108">
                  <a:moveTo>
                    <a:pt x="324" y="96"/>
                  </a:moveTo>
                  <a:cubicBezTo>
                    <a:pt x="432" y="0"/>
                    <a:pt x="505" y="205"/>
                    <a:pt x="636" y="240"/>
                  </a:cubicBezTo>
                  <a:cubicBezTo>
                    <a:pt x="767" y="275"/>
                    <a:pt x="997" y="289"/>
                    <a:pt x="1108" y="304"/>
                  </a:cubicBezTo>
                  <a:cubicBezTo>
                    <a:pt x="1219" y="319"/>
                    <a:pt x="1252" y="260"/>
                    <a:pt x="1300" y="328"/>
                  </a:cubicBezTo>
                  <a:cubicBezTo>
                    <a:pt x="1348" y="396"/>
                    <a:pt x="1380" y="592"/>
                    <a:pt x="1396" y="712"/>
                  </a:cubicBezTo>
                  <a:cubicBezTo>
                    <a:pt x="1412" y="832"/>
                    <a:pt x="1456" y="988"/>
                    <a:pt x="1396" y="1048"/>
                  </a:cubicBezTo>
                  <a:cubicBezTo>
                    <a:pt x="1336" y="1108"/>
                    <a:pt x="1129" y="1097"/>
                    <a:pt x="1036" y="1072"/>
                  </a:cubicBezTo>
                  <a:cubicBezTo>
                    <a:pt x="943" y="1047"/>
                    <a:pt x="912" y="928"/>
                    <a:pt x="836" y="896"/>
                  </a:cubicBezTo>
                  <a:cubicBezTo>
                    <a:pt x="760" y="864"/>
                    <a:pt x="705" y="860"/>
                    <a:pt x="580" y="880"/>
                  </a:cubicBezTo>
                  <a:cubicBezTo>
                    <a:pt x="455" y="900"/>
                    <a:pt x="168" y="1080"/>
                    <a:pt x="84" y="1016"/>
                  </a:cubicBezTo>
                  <a:cubicBezTo>
                    <a:pt x="0" y="952"/>
                    <a:pt x="36" y="649"/>
                    <a:pt x="76" y="496"/>
                  </a:cubicBezTo>
                  <a:cubicBezTo>
                    <a:pt x="116" y="343"/>
                    <a:pt x="272" y="179"/>
                    <a:pt x="324" y="96"/>
                  </a:cubicBezTo>
                  <a:close/>
                </a:path>
              </a:pathLst>
            </a:custGeom>
            <a:solidFill>
              <a:srgbClr val="FFFFCC"/>
            </a:solidFill>
            <a:ln w="9525">
              <a:solidFill>
                <a:schemeClr val="tx1"/>
              </a:solidFill>
              <a:round/>
              <a:headEnd/>
              <a:tailEnd/>
            </a:ln>
          </p:spPr>
          <p:txBody>
            <a:bodyPr/>
            <a:lstStyle/>
            <a:p>
              <a:endParaRPr lang="en-US"/>
            </a:p>
          </p:txBody>
        </p:sp>
        <p:sp>
          <p:nvSpPr>
            <p:cNvPr id="117773" name="Freeform 12">
              <a:extLst>
                <a:ext uri="{FF2B5EF4-FFF2-40B4-BE49-F238E27FC236}">
                  <a16:creationId xmlns:a16="http://schemas.microsoft.com/office/drawing/2014/main" id="{160D2D35-8D4F-34FE-9304-2CD1D2BDCDD0}"/>
                </a:ext>
              </a:extLst>
            </p:cNvPr>
            <p:cNvSpPr>
              <a:spLocks/>
            </p:cNvSpPr>
            <p:nvPr/>
          </p:nvSpPr>
          <p:spPr bwMode="auto">
            <a:xfrm>
              <a:off x="1927" y="2211"/>
              <a:ext cx="1429" cy="897"/>
            </a:xfrm>
            <a:custGeom>
              <a:avLst/>
              <a:gdLst>
                <a:gd name="T0" fmla="*/ 81 w 1429"/>
                <a:gd name="T1" fmla="*/ 301 h 897"/>
                <a:gd name="T2" fmla="*/ 609 w 1429"/>
                <a:gd name="T3" fmla="*/ 29 h 897"/>
                <a:gd name="T4" fmla="*/ 1089 w 1429"/>
                <a:gd name="T5" fmla="*/ 125 h 897"/>
                <a:gd name="T6" fmla="*/ 1369 w 1429"/>
                <a:gd name="T7" fmla="*/ 501 h 897"/>
                <a:gd name="T8" fmla="*/ 1369 w 1429"/>
                <a:gd name="T9" fmla="*/ 837 h 897"/>
                <a:gd name="T10" fmla="*/ 1009 w 1429"/>
                <a:gd name="T11" fmla="*/ 861 h 897"/>
                <a:gd name="T12" fmla="*/ 809 w 1429"/>
                <a:gd name="T13" fmla="*/ 685 h 897"/>
                <a:gd name="T14" fmla="*/ 457 w 1429"/>
                <a:gd name="T15" fmla="*/ 805 h 897"/>
                <a:gd name="T16" fmla="*/ 57 w 1429"/>
                <a:gd name="T17" fmla="*/ 805 h 897"/>
                <a:gd name="T18" fmla="*/ 121 w 1429"/>
                <a:gd name="T19" fmla="*/ 557 h 897"/>
                <a:gd name="T20" fmla="*/ 81 w 1429"/>
                <a:gd name="T21" fmla="*/ 301 h 8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29"/>
                <a:gd name="T34" fmla="*/ 0 h 897"/>
                <a:gd name="T35" fmla="*/ 1429 w 1429"/>
                <a:gd name="T36" fmla="*/ 897 h 8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29" h="897">
                  <a:moveTo>
                    <a:pt x="81" y="301"/>
                  </a:moveTo>
                  <a:cubicBezTo>
                    <a:pt x="162" y="213"/>
                    <a:pt x="441" y="58"/>
                    <a:pt x="609" y="29"/>
                  </a:cubicBezTo>
                  <a:cubicBezTo>
                    <a:pt x="777" y="0"/>
                    <a:pt x="962" y="46"/>
                    <a:pt x="1089" y="125"/>
                  </a:cubicBezTo>
                  <a:cubicBezTo>
                    <a:pt x="1216" y="204"/>
                    <a:pt x="1322" y="382"/>
                    <a:pt x="1369" y="501"/>
                  </a:cubicBezTo>
                  <a:cubicBezTo>
                    <a:pt x="1416" y="620"/>
                    <a:pt x="1429" y="777"/>
                    <a:pt x="1369" y="837"/>
                  </a:cubicBezTo>
                  <a:cubicBezTo>
                    <a:pt x="1309" y="897"/>
                    <a:pt x="1102" y="886"/>
                    <a:pt x="1009" y="861"/>
                  </a:cubicBezTo>
                  <a:cubicBezTo>
                    <a:pt x="916" y="836"/>
                    <a:pt x="901" y="694"/>
                    <a:pt x="809" y="685"/>
                  </a:cubicBezTo>
                  <a:cubicBezTo>
                    <a:pt x="717" y="676"/>
                    <a:pt x="582" y="785"/>
                    <a:pt x="457" y="805"/>
                  </a:cubicBezTo>
                  <a:cubicBezTo>
                    <a:pt x="332" y="825"/>
                    <a:pt x="113" y="846"/>
                    <a:pt x="57" y="805"/>
                  </a:cubicBezTo>
                  <a:cubicBezTo>
                    <a:pt x="1" y="764"/>
                    <a:pt x="117" y="641"/>
                    <a:pt x="121" y="557"/>
                  </a:cubicBezTo>
                  <a:cubicBezTo>
                    <a:pt x="125" y="473"/>
                    <a:pt x="0" y="389"/>
                    <a:pt x="81" y="301"/>
                  </a:cubicBezTo>
                  <a:close/>
                </a:path>
              </a:pathLst>
            </a:custGeom>
            <a:solidFill>
              <a:srgbClr val="FFFFCC"/>
            </a:solidFill>
            <a:ln w="9525">
              <a:solidFill>
                <a:schemeClr val="tx1"/>
              </a:solidFill>
              <a:round/>
              <a:headEnd/>
              <a:tailEnd/>
            </a:ln>
          </p:spPr>
          <p:txBody>
            <a:bodyPr/>
            <a:lstStyle/>
            <a:p>
              <a:endParaRPr lang="en-US"/>
            </a:p>
          </p:txBody>
        </p:sp>
      </p:grpSp>
      <p:sp>
        <p:nvSpPr>
          <p:cNvPr id="117764" name="Text Box 14">
            <a:extLst>
              <a:ext uri="{FF2B5EF4-FFF2-40B4-BE49-F238E27FC236}">
                <a16:creationId xmlns:a16="http://schemas.microsoft.com/office/drawing/2014/main" id="{0B3E29A7-22AC-C5E4-6B35-482B74A8646E}"/>
              </a:ext>
            </a:extLst>
          </p:cNvPr>
          <p:cNvSpPr txBox="1">
            <a:spLocks noChangeArrowheads="1"/>
          </p:cNvSpPr>
          <p:nvPr/>
        </p:nvSpPr>
        <p:spPr bwMode="auto">
          <a:xfrm>
            <a:off x="342900" y="1943100"/>
            <a:ext cx="27765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Clr>
                <a:srgbClr val="2B818D"/>
              </a:buClr>
              <a:buFont typeface="Symbol" panose="05050102010706020507" pitchFamily="18" charset="2"/>
              <a:buChar char="¨"/>
              <a:defRPr sz="2400">
                <a:solidFill>
                  <a:schemeClr val="tx1"/>
                </a:solidFill>
                <a:latin typeface="Times New Roman" panose="02020603050405020304" pitchFamily="18" charset="0"/>
              </a:defRPr>
            </a:lvl1pPr>
            <a:lvl2pPr marL="742950" indent="-285750" defTabSz="685800">
              <a:spcBef>
                <a:spcPct val="20000"/>
              </a:spcBef>
              <a:buClr>
                <a:srgbClr val="2B818D"/>
              </a:buClr>
              <a:buFont typeface="Symbol" panose="05050102010706020507" pitchFamily="18" charset="2"/>
              <a:buChar char="·"/>
              <a:defRPr sz="2100">
                <a:solidFill>
                  <a:schemeClr val="tx1"/>
                </a:solidFill>
                <a:latin typeface="Times New Roman" panose="02020603050405020304" pitchFamily="18" charset="0"/>
              </a:defRPr>
            </a:lvl2pPr>
            <a:lvl3pPr marL="1143000" indent="-228600" defTabSz="685800">
              <a:spcBef>
                <a:spcPct val="20000"/>
              </a:spcBef>
              <a:buClr>
                <a:srgbClr val="2B818D"/>
              </a:buClr>
              <a:buFont typeface="Times New Roman" panose="02020603050405020304" pitchFamily="18" charset="0"/>
              <a:buChar char="◦"/>
              <a:defRPr>
                <a:solidFill>
                  <a:schemeClr val="tx1"/>
                </a:solidFill>
                <a:latin typeface="Times New Roman" panose="02020603050405020304" pitchFamily="18" charset="0"/>
              </a:defRPr>
            </a:lvl3pPr>
            <a:lvl4pPr marL="16002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4pPr>
            <a:lvl5pPr marL="20574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9pPr>
          </a:lstStyle>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Long, straight chains</a:t>
            </a:r>
          </a:p>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Higher boiling point</a:t>
            </a:r>
          </a:p>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More surface area for contact</a:t>
            </a:r>
          </a:p>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Stronger van der Waals forces</a:t>
            </a:r>
          </a:p>
        </p:txBody>
      </p:sp>
      <p:sp>
        <p:nvSpPr>
          <p:cNvPr id="117765" name="Text Box 15">
            <a:extLst>
              <a:ext uri="{FF2B5EF4-FFF2-40B4-BE49-F238E27FC236}">
                <a16:creationId xmlns:a16="http://schemas.microsoft.com/office/drawing/2014/main" id="{1A52BA84-197A-D9A1-EF84-0CF971011F5C}"/>
              </a:ext>
            </a:extLst>
          </p:cNvPr>
          <p:cNvSpPr txBox="1">
            <a:spLocks noChangeArrowheads="1"/>
          </p:cNvSpPr>
          <p:nvPr/>
        </p:nvSpPr>
        <p:spPr bwMode="auto">
          <a:xfrm>
            <a:off x="6519863" y="2032000"/>
            <a:ext cx="248602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lr>
                <a:srgbClr val="2B818D"/>
              </a:buClr>
              <a:buFont typeface="Symbol" panose="05050102010706020507" pitchFamily="18" charset="2"/>
              <a:buChar char="¨"/>
              <a:defRPr sz="2400">
                <a:solidFill>
                  <a:schemeClr val="tx1"/>
                </a:solidFill>
                <a:latin typeface="Times New Roman" panose="02020603050405020304" pitchFamily="18" charset="0"/>
              </a:defRPr>
            </a:lvl1pPr>
            <a:lvl2pPr marL="742950" indent="-285750" defTabSz="685800">
              <a:spcBef>
                <a:spcPct val="20000"/>
              </a:spcBef>
              <a:buClr>
                <a:srgbClr val="2B818D"/>
              </a:buClr>
              <a:buFont typeface="Symbol" panose="05050102010706020507" pitchFamily="18" charset="2"/>
              <a:buChar char="·"/>
              <a:defRPr sz="2100">
                <a:solidFill>
                  <a:schemeClr val="tx1"/>
                </a:solidFill>
                <a:latin typeface="Times New Roman" panose="02020603050405020304" pitchFamily="18" charset="0"/>
              </a:defRPr>
            </a:lvl2pPr>
            <a:lvl3pPr marL="1143000" indent="-228600" defTabSz="685800">
              <a:spcBef>
                <a:spcPct val="20000"/>
              </a:spcBef>
              <a:buClr>
                <a:srgbClr val="2B818D"/>
              </a:buClr>
              <a:buFont typeface="Times New Roman" panose="02020603050405020304" pitchFamily="18" charset="0"/>
              <a:buChar char="◦"/>
              <a:defRPr>
                <a:solidFill>
                  <a:schemeClr val="tx1"/>
                </a:solidFill>
                <a:latin typeface="Times New Roman" panose="02020603050405020304" pitchFamily="18" charset="0"/>
              </a:defRPr>
            </a:lvl3pPr>
            <a:lvl4pPr marL="16002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4pPr>
            <a:lvl5pPr marL="20574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9pPr>
          </a:lstStyle>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Branched chains</a:t>
            </a:r>
          </a:p>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Spherical-smaller surface area of contact</a:t>
            </a:r>
          </a:p>
          <a:p>
            <a:pPr algn="ct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Lower boiling point-weaker van der Waals forces</a:t>
            </a:r>
          </a:p>
        </p:txBody>
      </p:sp>
      <p:pic>
        <p:nvPicPr>
          <p:cNvPr id="117766" name="Picture 20">
            <a:extLst>
              <a:ext uri="{FF2B5EF4-FFF2-40B4-BE49-F238E27FC236}">
                <a16:creationId xmlns:a16="http://schemas.microsoft.com/office/drawing/2014/main" id="{6229F3CD-327D-D272-70C9-FA7236E0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088" y="3309938"/>
            <a:ext cx="23272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Picture 23">
            <a:extLst>
              <a:ext uri="{FF2B5EF4-FFF2-40B4-BE49-F238E27FC236}">
                <a16:creationId xmlns:a16="http://schemas.microsoft.com/office/drawing/2014/main" id="{6E7D0EAC-6DAD-CAFE-8099-E42F963F0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136900"/>
            <a:ext cx="309245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8" name="Text Box 22">
            <a:extLst>
              <a:ext uri="{FF2B5EF4-FFF2-40B4-BE49-F238E27FC236}">
                <a16:creationId xmlns:a16="http://schemas.microsoft.com/office/drawing/2014/main" id="{6EF2AE99-A63D-60EC-18F5-8FA7E0DBE221}"/>
              </a:ext>
            </a:extLst>
          </p:cNvPr>
          <p:cNvSpPr txBox="1">
            <a:spLocks noChangeArrowheads="1"/>
          </p:cNvSpPr>
          <p:nvPr/>
        </p:nvSpPr>
        <p:spPr bwMode="auto">
          <a:xfrm>
            <a:off x="439738" y="4591050"/>
            <a:ext cx="85661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lr>
                <a:srgbClr val="2B818D"/>
              </a:buClr>
              <a:buFont typeface="Symbol" panose="05050102010706020507" pitchFamily="18" charset="2"/>
              <a:buChar char="¨"/>
              <a:defRPr sz="2400">
                <a:solidFill>
                  <a:schemeClr val="tx1"/>
                </a:solidFill>
                <a:latin typeface="Times New Roman" panose="02020603050405020304" pitchFamily="18" charset="0"/>
              </a:defRPr>
            </a:lvl1pPr>
            <a:lvl2pPr marL="742950" indent="-285750" defTabSz="685800">
              <a:spcBef>
                <a:spcPct val="20000"/>
              </a:spcBef>
              <a:buClr>
                <a:srgbClr val="2B818D"/>
              </a:buClr>
              <a:buFont typeface="Symbol" panose="05050102010706020507" pitchFamily="18" charset="2"/>
              <a:buChar char="·"/>
              <a:defRPr sz="2100">
                <a:solidFill>
                  <a:schemeClr val="tx1"/>
                </a:solidFill>
                <a:latin typeface="Times New Roman" panose="02020603050405020304" pitchFamily="18" charset="0"/>
              </a:defRPr>
            </a:lvl2pPr>
            <a:lvl3pPr marL="1143000" indent="-228600" defTabSz="685800">
              <a:spcBef>
                <a:spcPct val="20000"/>
              </a:spcBef>
              <a:buClr>
                <a:srgbClr val="2B818D"/>
              </a:buClr>
              <a:buFont typeface="Times New Roman" panose="02020603050405020304" pitchFamily="18" charset="0"/>
              <a:buChar char="◦"/>
              <a:defRPr>
                <a:solidFill>
                  <a:schemeClr val="tx1"/>
                </a:solidFill>
                <a:latin typeface="Times New Roman" panose="02020603050405020304" pitchFamily="18" charset="0"/>
              </a:defRPr>
            </a:lvl3pPr>
            <a:lvl4pPr marL="16002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4pPr>
            <a:lvl5pPr marL="20574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9pPr>
          </a:lstStyle>
          <a:p>
            <a:pP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Octane					        				2,2,4-Trimethylpentane</a:t>
            </a:r>
          </a:p>
          <a:p>
            <a:pPr>
              <a:spcBef>
                <a:spcPct val="0"/>
              </a:spcBef>
              <a:buClrTx/>
              <a:buFont typeface="Symbol" panose="05050102010706020507" pitchFamily="18" charset="2"/>
              <a:buNone/>
            </a:pPr>
            <a:r>
              <a:rPr lang="en-US" altLang="en-US" sz="1500" u="none">
                <a:solidFill>
                  <a:srgbClr val="000000"/>
                </a:solidFill>
                <a:latin typeface="Arial" panose="020B0604020202020204" pitchFamily="34" charset="0"/>
              </a:rPr>
              <a:t>boiling point 125.7 ºC			        				boiling point 99.2 ºC			</a:t>
            </a:r>
          </a:p>
        </p:txBody>
      </p:sp>
      <p:sp>
        <p:nvSpPr>
          <p:cNvPr id="2" name="Content Placeholder 6">
            <a:extLst>
              <a:ext uri="{FF2B5EF4-FFF2-40B4-BE49-F238E27FC236}">
                <a16:creationId xmlns:a16="http://schemas.microsoft.com/office/drawing/2014/main" id="{164627B4-B135-A8BF-773B-AFD70AFD3012}"/>
              </a:ext>
            </a:extLst>
          </p:cNvPr>
          <p:cNvSpPr txBox="1">
            <a:spLocks/>
          </p:cNvSpPr>
          <p:nvPr/>
        </p:nvSpPr>
        <p:spPr>
          <a:xfrm>
            <a:off x="342900" y="196850"/>
            <a:ext cx="8232775" cy="822325"/>
          </a:xfrm>
          <a:prstGeom prst="rect">
            <a:avLst/>
          </a:prstGeom>
        </p:spPr>
        <p:txBody>
          <a:bodyPr/>
          <a:lstStyle>
            <a:lvl1pPr marL="257175" indent="-257175" algn="l" rtl="0" eaLnBrk="0" fontAlgn="base" hangingPunct="0">
              <a:spcBef>
                <a:spcPct val="20000"/>
              </a:spcBef>
              <a:spcAft>
                <a:spcPct val="0"/>
              </a:spcAft>
              <a:buClr>
                <a:srgbClr val="2B818D"/>
              </a:buClr>
              <a:buFont typeface="Symbol" panose="05050102010706020507" pitchFamily="18" charset="2"/>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lr>
                <a:srgbClr val="2B818D"/>
              </a:buClr>
              <a:buFont typeface="Symbol" panose="05050102010706020507" pitchFamily="18" charset="2"/>
              <a:buChar char="·"/>
              <a:defRPr sz="2100">
                <a:solidFill>
                  <a:schemeClr val="tx1"/>
                </a:solidFill>
                <a:latin typeface="+mn-lt"/>
              </a:defRPr>
            </a:lvl2pPr>
            <a:lvl3pPr marL="857250" indent="-171450" algn="l" rtl="0" eaLnBrk="0" fontAlgn="base" hangingPunct="0">
              <a:spcBef>
                <a:spcPct val="20000"/>
              </a:spcBef>
              <a:spcAft>
                <a:spcPct val="0"/>
              </a:spcAft>
              <a:buClr>
                <a:srgbClr val="2B818D"/>
              </a:buClr>
              <a:buFont typeface="Times New Roman" panose="02020603050405020304" pitchFamily="18" charset="0"/>
              <a:buChar char="◦"/>
              <a:defRPr>
                <a:solidFill>
                  <a:schemeClr val="tx1"/>
                </a:solidFill>
                <a:latin typeface="+mn-lt"/>
              </a:defRPr>
            </a:lvl3pPr>
            <a:lvl4pPr marL="1200150" indent="-171450" algn="l" rtl="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mn-lt"/>
              </a:defRPr>
            </a:lvl4pPr>
            <a:lvl5pPr marL="1543050" indent="-171450" algn="l" rtl="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mn-lt"/>
              </a:defRPr>
            </a:lvl5pPr>
            <a:lvl6pPr marL="18859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6pPr>
            <a:lvl7pPr marL="22288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7pPr>
            <a:lvl8pPr marL="25717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8pPr>
            <a:lvl9pPr marL="2914650" indent="-171450" algn="l" rtl="0" fontAlgn="base">
              <a:spcBef>
                <a:spcPct val="20000"/>
              </a:spcBef>
              <a:spcAft>
                <a:spcPct val="0"/>
              </a:spcAft>
              <a:buClr>
                <a:srgbClr val="2B818D"/>
              </a:buClr>
              <a:buFont typeface="Symbol" pitchFamily="18" charset="2"/>
              <a:buChar char="-"/>
              <a:defRPr sz="1500">
                <a:solidFill>
                  <a:schemeClr val="tx1"/>
                </a:solidFill>
                <a:latin typeface="+mn-lt"/>
              </a:defRPr>
            </a:lvl9pPr>
          </a:lstStyle>
          <a:p>
            <a:pPr marL="101600" indent="0" algn="ctr">
              <a:buFont typeface="Symbol" panose="05050102010706020507" pitchFamily="18" charset="2"/>
              <a:buNone/>
              <a:defRPr/>
            </a:pPr>
            <a:r>
              <a:rPr lang="en-US" u="none" kern="0"/>
              <a:t>The </a:t>
            </a:r>
            <a:r>
              <a:rPr lang="en-US" u="none" kern="0">
                <a:solidFill>
                  <a:schemeClr val="tx2"/>
                </a:solidFill>
              </a:rPr>
              <a:t>greater the surface area </a:t>
            </a:r>
            <a:r>
              <a:rPr lang="en-US" u="none" kern="0"/>
              <a:t>of the molecule, the </a:t>
            </a:r>
            <a:r>
              <a:rPr lang="en-US" u="none" kern="0">
                <a:solidFill>
                  <a:schemeClr val="tx2"/>
                </a:solidFill>
              </a:rPr>
              <a:t>higher the boiling point</a:t>
            </a:r>
            <a:r>
              <a:rPr lang="en-US" u="none" kern="0"/>
              <a:t>.</a:t>
            </a:r>
            <a:endParaRPr lang="en-US" u="none" kern="0" dirty="0"/>
          </a:p>
        </p:txBody>
      </p:sp>
      <p:graphicFrame>
        <p:nvGraphicFramePr>
          <p:cNvPr id="3" name="Table 10">
            <a:extLst>
              <a:ext uri="{FF2B5EF4-FFF2-40B4-BE49-F238E27FC236}">
                <a16:creationId xmlns:a16="http://schemas.microsoft.com/office/drawing/2014/main" id="{C9F36D5B-8946-A0B4-39D8-26CA5252F120}"/>
              </a:ext>
            </a:extLst>
          </p:cNvPr>
          <p:cNvGraphicFramePr>
            <a:graphicFrameLocks/>
          </p:cNvGraphicFramePr>
          <p:nvPr/>
        </p:nvGraphicFramePr>
        <p:xfrm>
          <a:off x="3412829" y="2042252"/>
          <a:ext cx="3043978" cy="3693440"/>
        </p:xfrm>
        <a:graphic>
          <a:graphicData uri="http://schemas.openxmlformats.org/drawingml/2006/table">
            <a:tbl>
              <a:tblPr firstRow="1" bandRow="1">
                <a:tableStyleId>{5940675A-B579-460E-94D1-54222C63F5DA}</a:tableStyleId>
              </a:tblPr>
              <a:tblGrid>
                <a:gridCol w="1521989">
                  <a:extLst>
                    <a:ext uri="{9D8B030D-6E8A-4147-A177-3AD203B41FA5}">
                      <a16:colId xmlns:a16="http://schemas.microsoft.com/office/drawing/2014/main" val="20000"/>
                    </a:ext>
                  </a:extLst>
                </a:gridCol>
                <a:gridCol w="1521989">
                  <a:extLst>
                    <a:ext uri="{9D8B030D-6E8A-4147-A177-3AD203B41FA5}">
                      <a16:colId xmlns:a16="http://schemas.microsoft.com/office/drawing/2014/main" val="20001"/>
                    </a:ext>
                  </a:extLst>
                </a:gridCol>
              </a:tblGrid>
              <a:tr h="579120">
                <a:tc>
                  <a:txBody>
                    <a:bodyPr/>
                    <a:lstStyle/>
                    <a:p>
                      <a:r>
                        <a:rPr lang="en-US" sz="1600" b="1" dirty="0"/>
                        <a:t>Hydrocarbon</a:t>
                      </a:r>
                    </a:p>
                  </a:txBody>
                  <a:tcPr/>
                </a:tc>
                <a:tc>
                  <a:txBody>
                    <a:bodyPr/>
                    <a:lstStyle/>
                    <a:p>
                      <a:endParaRPr lang="en-US"/>
                    </a:p>
                  </a:txBody>
                  <a:tcPr>
                    <a:blipFill>
                      <a:blip r:embed="rId4"/>
                      <a:stretch>
                        <a:fillRect l="-100800" t="-3158" r="-800" b="-542105"/>
                      </a:stretch>
                    </a:blipFill>
                  </a:tcPr>
                </a:tc>
                <a:extLst>
                  <a:ext uri="{0D108BD9-81ED-4DB2-BD59-A6C34878D82A}">
                    <a16:rowId xmlns:a16="http://schemas.microsoft.com/office/drawing/2014/main" val="10000"/>
                  </a:ext>
                </a:extLst>
              </a:tr>
              <a:tr h="389290">
                <a:tc>
                  <a:txBody>
                    <a:bodyPr/>
                    <a:lstStyle/>
                    <a:p>
                      <a:r>
                        <a:rPr lang="en-US" sz="1600" dirty="0"/>
                        <a:t>methane</a:t>
                      </a:r>
                    </a:p>
                  </a:txBody>
                  <a:tcPr/>
                </a:tc>
                <a:tc>
                  <a:txBody>
                    <a:bodyPr/>
                    <a:lstStyle/>
                    <a:p>
                      <a:endParaRPr lang="en-US"/>
                    </a:p>
                  </a:txBody>
                  <a:tcPr>
                    <a:blipFill>
                      <a:blip r:embed="rId4"/>
                      <a:stretch>
                        <a:fillRect l="-100800" t="-153125" r="-800" b="-704688"/>
                      </a:stretch>
                    </a:blipFill>
                  </a:tcPr>
                </a:tc>
                <a:extLst>
                  <a:ext uri="{0D108BD9-81ED-4DB2-BD59-A6C34878D82A}">
                    <a16:rowId xmlns:a16="http://schemas.microsoft.com/office/drawing/2014/main" val="10001"/>
                  </a:ext>
                </a:extLst>
              </a:tr>
              <a:tr h="389290">
                <a:tc>
                  <a:txBody>
                    <a:bodyPr/>
                    <a:lstStyle/>
                    <a:p>
                      <a:r>
                        <a:rPr lang="en-US" sz="1600" dirty="0"/>
                        <a:t>ethane</a:t>
                      </a:r>
                    </a:p>
                  </a:txBody>
                  <a:tcPr/>
                </a:tc>
                <a:tc>
                  <a:txBody>
                    <a:bodyPr/>
                    <a:lstStyle/>
                    <a:p>
                      <a:endParaRPr lang="en-US"/>
                    </a:p>
                  </a:txBody>
                  <a:tcPr>
                    <a:blipFill>
                      <a:blip r:embed="rId4"/>
                      <a:stretch>
                        <a:fillRect l="-100800" t="-253125" r="-800" b="-604688"/>
                      </a:stretch>
                    </a:blipFill>
                  </a:tcPr>
                </a:tc>
                <a:extLst>
                  <a:ext uri="{0D108BD9-81ED-4DB2-BD59-A6C34878D82A}">
                    <a16:rowId xmlns:a16="http://schemas.microsoft.com/office/drawing/2014/main" val="10002"/>
                  </a:ext>
                </a:extLst>
              </a:tr>
              <a:tr h="389290">
                <a:tc>
                  <a:txBody>
                    <a:bodyPr/>
                    <a:lstStyle/>
                    <a:p>
                      <a:r>
                        <a:rPr lang="en-US" sz="1600" dirty="0"/>
                        <a:t>propane</a:t>
                      </a:r>
                    </a:p>
                  </a:txBody>
                  <a:tcPr/>
                </a:tc>
                <a:tc>
                  <a:txBody>
                    <a:bodyPr/>
                    <a:lstStyle/>
                    <a:p>
                      <a:endParaRPr lang="en-US"/>
                    </a:p>
                  </a:txBody>
                  <a:tcPr>
                    <a:blipFill>
                      <a:blip r:embed="rId4"/>
                      <a:stretch>
                        <a:fillRect l="-100800" t="-353125" r="-800" b="-504688"/>
                      </a:stretch>
                    </a:blipFill>
                  </a:tcPr>
                </a:tc>
                <a:extLst>
                  <a:ext uri="{0D108BD9-81ED-4DB2-BD59-A6C34878D82A}">
                    <a16:rowId xmlns:a16="http://schemas.microsoft.com/office/drawing/2014/main" val="10003"/>
                  </a:ext>
                </a:extLst>
              </a:tr>
              <a:tr h="389290">
                <a:tc>
                  <a:txBody>
                    <a:bodyPr/>
                    <a:lstStyle/>
                    <a:p>
                      <a:r>
                        <a:rPr lang="en-US" sz="1600" dirty="0"/>
                        <a:t>butane</a:t>
                      </a:r>
                    </a:p>
                  </a:txBody>
                  <a:tcPr/>
                </a:tc>
                <a:tc>
                  <a:txBody>
                    <a:bodyPr/>
                    <a:lstStyle/>
                    <a:p>
                      <a:endParaRPr lang="en-US"/>
                    </a:p>
                  </a:txBody>
                  <a:tcPr>
                    <a:blipFill>
                      <a:blip r:embed="rId4"/>
                      <a:stretch>
                        <a:fillRect l="-100800" t="-453125" r="-800" b="-404688"/>
                      </a:stretch>
                    </a:blipFill>
                  </a:tcPr>
                </a:tc>
                <a:extLst>
                  <a:ext uri="{0D108BD9-81ED-4DB2-BD59-A6C34878D82A}">
                    <a16:rowId xmlns:a16="http://schemas.microsoft.com/office/drawing/2014/main" val="10004"/>
                  </a:ext>
                </a:extLst>
              </a:tr>
              <a:tr h="389290">
                <a:tc>
                  <a:txBody>
                    <a:bodyPr/>
                    <a:lstStyle/>
                    <a:p>
                      <a:r>
                        <a:rPr lang="en-US" sz="1600" dirty="0"/>
                        <a:t>pentane</a:t>
                      </a:r>
                    </a:p>
                  </a:txBody>
                  <a:tcPr/>
                </a:tc>
                <a:tc>
                  <a:txBody>
                    <a:bodyPr/>
                    <a:lstStyle/>
                    <a:p>
                      <a:r>
                        <a:rPr lang="en-US" sz="1600" dirty="0"/>
                        <a:t>36.1</a:t>
                      </a:r>
                    </a:p>
                  </a:txBody>
                  <a:tcPr/>
                </a:tc>
                <a:extLst>
                  <a:ext uri="{0D108BD9-81ED-4DB2-BD59-A6C34878D82A}">
                    <a16:rowId xmlns:a16="http://schemas.microsoft.com/office/drawing/2014/main" val="10005"/>
                  </a:ext>
                </a:extLst>
              </a:tr>
              <a:tr h="389290">
                <a:tc>
                  <a:txBody>
                    <a:bodyPr/>
                    <a:lstStyle/>
                    <a:p>
                      <a:r>
                        <a:rPr lang="en-US" sz="1600" dirty="0"/>
                        <a:t>hexane</a:t>
                      </a:r>
                    </a:p>
                  </a:txBody>
                  <a:tcPr/>
                </a:tc>
                <a:tc>
                  <a:txBody>
                    <a:bodyPr/>
                    <a:lstStyle/>
                    <a:p>
                      <a:r>
                        <a:rPr lang="en-US" sz="1600" dirty="0"/>
                        <a:t>68.7</a:t>
                      </a:r>
                    </a:p>
                  </a:txBody>
                  <a:tcPr/>
                </a:tc>
                <a:extLst>
                  <a:ext uri="{0D108BD9-81ED-4DB2-BD59-A6C34878D82A}">
                    <a16:rowId xmlns:a16="http://schemas.microsoft.com/office/drawing/2014/main" val="10006"/>
                  </a:ext>
                </a:extLst>
              </a:tr>
              <a:tr h="389290">
                <a:tc>
                  <a:txBody>
                    <a:bodyPr/>
                    <a:lstStyle/>
                    <a:p>
                      <a:r>
                        <a:rPr lang="en-US" sz="1600" dirty="0"/>
                        <a:t>heptane</a:t>
                      </a:r>
                    </a:p>
                  </a:txBody>
                  <a:tcPr/>
                </a:tc>
                <a:tc>
                  <a:txBody>
                    <a:bodyPr/>
                    <a:lstStyle/>
                    <a:p>
                      <a:r>
                        <a:rPr lang="en-US" sz="1600" dirty="0"/>
                        <a:t>98.4</a:t>
                      </a:r>
                    </a:p>
                  </a:txBody>
                  <a:tcPr/>
                </a:tc>
                <a:extLst>
                  <a:ext uri="{0D108BD9-81ED-4DB2-BD59-A6C34878D82A}">
                    <a16:rowId xmlns:a16="http://schemas.microsoft.com/office/drawing/2014/main" val="10007"/>
                  </a:ext>
                </a:extLst>
              </a:tr>
              <a:tr h="389290">
                <a:tc>
                  <a:txBody>
                    <a:bodyPr/>
                    <a:lstStyle/>
                    <a:p>
                      <a:r>
                        <a:rPr lang="en-US" sz="1600" dirty="0"/>
                        <a:t>octane</a:t>
                      </a:r>
                    </a:p>
                  </a:txBody>
                  <a:tcPr/>
                </a:tc>
                <a:tc>
                  <a:txBody>
                    <a:bodyPr/>
                    <a:lstStyle/>
                    <a:p>
                      <a:r>
                        <a:rPr lang="en-US" sz="1600" dirty="0"/>
                        <a:t>125.7</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349FF282-BA33-C32E-E8BA-B7364D7A001B}"/>
              </a:ext>
            </a:extLst>
          </p:cNvPr>
          <p:cNvSpPr>
            <a:spLocks noGrp="1" noChangeArrowheads="1"/>
          </p:cNvSpPr>
          <p:nvPr>
            <p:ph type="title"/>
          </p:nvPr>
        </p:nvSpPr>
        <p:spPr>
          <a:xfrm>
            <a:off x="457200" y="215900"/>
            <a:ext cx="8229600" cy="1096963"/>
          </a:xfrm>
          <a:noFill/>
          <a:extLst>
            <a:ext uri="{909E8E84-426E-40DD-AFC4-6F175D3DCCD1}">
              <a14:hiddenFill xmlns:a14="http://schemas.microsoft.com/office/drawing/2010/main">
                <a:solidFill>
                  <a:srgbClr val="2B818D"/>
                </a:solidFill>
              </a14:hiddenFill>
            </a:ext>
          </a:extLst>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Branching Lowers the Boiling Point</a:t>
            </a:r>
          </a:p>
        </p:txBody>
      </p:sp>
      <p:pic>
        <p:nvPicPr>
          <p:cNvPr id="118787" name="Content Placeholder 4" descr="Structures and electrostatic potential maps of three alkanes are shown. Its electrostatic potential map shows a moderate electrostatic potential throughout all the atoms. The alkane with branching has the lowest boiling point.">
            <a:extLst>
              <a:ext uri="{FF2B5EF4-FFF2-40B4-BE49-F238E27FC236}">
                <a16:creationId xmlns:a16="http://schemas.microsoft.com/office/drawing/2014/main" id="{F4997245-BF0C-F6BA-3909-CCA12E82C0B5}"/>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712788" y="1792288"/>
            <a:ext cx="7974012" cy="32734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9810" name="object 2">
            <a:extLst>
              <a:ext uri="{FF2B5EF4-FFF2-40B4-BE49-F238E27FC236}">
                <a16:creationId xmlns:a16="http://schemas.microsoft.com/office/drawing/2014/main" id="{613341F6-FF25-C464-CE2C-EB26E3773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550" y="4171950"/>
            <a:ext cx="3322638"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object 3">
            <a:extLst>
              <a:ext uri="{FF2B5EF4-FFF2-40B4-BE49-F238E27FC236}">
                <a16:creationId xmlns:a16="http://schemas.microsoft.com/office/drawing/2014/main" id="{F02A3603-820B-19AB-7182-99D478A7E0D5}"/>
              </a:ext>
            </a:extLst>
          </p:cNvPr>
          <p:cNvSpPr>
            <a:spLocks noGrp="1" noChangeArrowheads="1"/>
          </p:cNvSpPr>
          <p:nvPr>
            <p:ph type="title"/>
          </p:nvPr>
        </p:nvSpPr>
        <p:spPr/>
        <p:txBody>
          <a:bodyPr tIns="64135"/>
          <a:lstStyle/>
          <a:p>
            <a:pPr marL="1704975" indent="-1303338" eaLnBrk="1" hangingPunct="1">
              <a:lnSpc>
                <a:spcPts val="3238"/>
              </a:lnSpc>
              <a:spcBef>
                <a:spcPts val="500"/>
              </a:spcBef>
            </a:pPr>
            <a:r>
              <a:rPr lang="en-US" altLang="en-US" sz="3000">
                <a:latin typeface="Times New Roman" panose="02020603050405020304" pitchFamily="18" charset="0"/>
                <a:cs typeface="Times New Roman" panose="02020603050405020304" pitchFamily="18" charset="0"/>
              </a:rPr>
              <a:t>Intermolecular Forces and Physical Properties: Boiling point and melting point</a:t>
            </a:r>
          </a:p>
        </p:txBody>
      </p:sp>
      <p:sp>
        <p:nvSpPr>
          <p:cNvPr id="10" name="object 10">
            <a:extLst>
              <a:ext uri="{FF2B5EF4-FFF2-40B4-BE49-F238E27FC236}">
                <a16:creationId xmlns:a16="http://schemas.microsoft.com/office/drawing/2014/main" id="{F4FEE3E2-7EA5-7E88-82FE-6B03EDFADF3A}"/>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EF43DA20-1EAB-4AEF-B95C-66301A47AE3F}" type="slidenum">
              <a:rPr u="none" kern="0" spc="-25"/>
              <a:pPr marL="38100" eaLnBrk="1" fontAlgn="auto" hangingPunct="1">
                <a:spcBef>
                  <a:spcPts val="0"/>
                </a:spcBef>
                <a:spcAft>
                  <a:spcPts val="0"/>
                </a:spcAft>
                <a:defRPr/>
              </a:pPr>
              <a:t>65</a:t>
            </a:fld>
            <a:endParaRPr u="none" kern="0" spc="-25"/>
          </a:p>
        </p:txBody>
      </p:sp>
      <p:sp>
        <p:nvSpPr>
          <p:cNvPr id="119813" name="object 4">
            <a:extLst>
              <a:ext uri="{FF2B5EF4-FFF2-40B4-BE49-F238E27FC236}">
                <a16:creationId xmlns:a16="http://schemas.microsoft.com/office/drawing/2014/main" id="{A59EE53E-EED2-6244-1D76-E96C1F302284}"/>
              </a:ext>
            </a:extLst>
          </p:cNvPr>
          <p:cNvSpPr txBox="1">
            <a:spLocks noChangeArrowheads="1"/>
          </p:cNvSpPr>
          <p:nvPr/>
        </p:nvSpPr>
        <p:spPr bwMode="auto">
          <a:xfrm>
            <a:off x="268288" y="1328738"/>
            <a:ext cx="8875712"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296863" indent="-284163">
              <a:tabLst>
                <a:tab pos="296863" algn="l"/>
              </a:tabLst>
              <a:defRPr sz="2400" u="sng">
                <a:solidFill>
                  <a:schemeClr val="tx1"/>
                </a:solidFill>
                <a:latin typeface="Times New Roman" panose="02020603050405020304" pitchFamily="18" charset="0"/>
              </a:defRPr>
            </a:lvl1pPr>
            <a:lvl2pPr marL="742950" indent="-285750">
              <a:tabLst>
                <a:tab pos="296863" algn="l"/>
              </a:tabLst>
              <a:defRPr sz="2400" u="sng">
                <a:solidFill>
                  <a:schemeClr val="tx1"/>
                </a:solidFill>
                <a:latin typeface="Times New Roman" panose="02020603050405020304" pitchFamily="18" charset="0"/>
              </a:defRPr>
            </a:lvl2pPr>
            <a:lvl3pPr marL="1143000" indent="-228600">
              <a:tabLst>
                <a:tab pos="296863" algn="l"/>
              </a:tabLst>
              <a:defRPr sz="2400" u="sng">
                <a:solidFill>
                  <a:schemeClr val="tx1"/>
                </a:solidFill>
                <a:latin typeface="Times New Roman" panose="02020603050405020304" pitchFamily="18" charset="0"/>
              </a:defRPr>
            </a:lvl3pPr>
            <a:lvl4pPr marL="1600200" indent="-228600">
              <a:tabLst>
                <a:tab pos="296863" algn="l"/>
              </a:tabLst>
              <a:defRPr sz="2400" u="sng">
                <a:solidFill>
                  <a:schemeClr val="tx1"/>
                </a:solidFill>
                <a:latin typeface="Times New Roman" panose="02020603050405020304" pitchFamily="18" charset="0"/>
              </a:defRPr>
            </a:lvl4pPr>
            <a:lvl5pPr marL="2057400" indent="-228600">
              <a:tabLst>
                <a:tab pos="296863" algn="l"/>
              </a:tabLst>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96863" algn="l"/>
              </a:tabLs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96863" algn="l"/>
              </a:tabLs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96863" algn="l"/>
              </a:tabLs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96863" algn="l"/>
              </a:tabLst>
              <a:defRPr sz="2400" u="sng">
                <a:solidFill>
                  <a:schemeClr val="tx1"/>
                </a:solidFill>
                <a:latin typeface="Times New Roman" panose="02020603050405020304" pitchFamily="18" charset="0"/>
              </a:defRPr>
            </a:lvl9pPr>
          </a:lstStyle>
          <a:p>
            <a:pPr eaLnBrk="1" hangingPunct="1">
              <a:spcBef>
                <a:spcPts val="100"/>
              </a:spcBef>
              <a:buFont typeface="Arial" panose="020B0604020202020204" pitchFamily="34" charset="0"/>
              <a:buChar char="•"/>
            </a:pPr>
            <a:r>
              <a:rPr lang="en-US" altLang="en-US" u="none">
                <a:solidFill>
                  <a:srgbClr val="000000"/>
                </a:solidFill>
                <a:cs typeface="Times New Roman" panose="02020603050405020304" pitchFamily="18" charset="0"/>
              </a:rPr>
              <a:t>Dipole-dipole interactions are stronger than dispersion forces.</a:t>
            </a:r>
          </a:p>
          <a:p>
            <a:pPr eaLnBrk="1" hangingPunct="1">
              <a:buFont typeface="Arial" panose="020B0604020202020204" pitchFamily="34" charset="0"/>
              <a:buChar char="•"/>
            </a:pPr>
            <a:r>
              <a:rPr lang="en-US" altLang="en-US" u="none">
                <a:solidFill>
                  <a:srgbClr val="000000"/>
                </a:solidFill>
                <a:cs typeface="Times New Roman" panose="02020603050405020304" pitchFamily="18" charset="0"/>
              </a:rPr>
              <a:t>Molecules that have permanent dipoles have stronger intermolecular interaction.</a:t>
            </a:r>
          </a:p>
          <a:p>
            <a:pPr eaLnBrk="1" hangingPunct="1">
              <a:buFont typeface="Arial" panose="020B0604020202020204" pitchFamily="34" charset="0"/>
              <a:buChar char="•"/>
            </a:pPr>
            <a:r>
              <a:rPr lang="en-US" altLang="en-US" u="none">
                <a:solidFill>
                  <a:srgbClr val="000000"/>
                </a:solidFill>
                <a:cs typeface="Times New Roman" panose="02020603050405020304" pitchFamily="18" charset="0"/>
              </a:rPr>
              <a:t>Molecules with higher polar functional groups have stronger intermolecular interactions.</a:t>
            </a:r>
          </a:p>
          <a:p>
            <a:pPr eaLnBrk="1" hangingPunct="1">
              <a:buFont typeface="Arial" panose="020B0604020202020204" pitchFamily="34" charset="0"/>
              <a:buChar char="•"/>
            </a:pPr>
            <a:r>
              <a:rPr lang="en-US" altLang="en-US" u="none">
                <a:solidFill>
                  <a:srgbClr val="000000"/>
                </a:solidFill>
                <a:cs typeface="Times New Roman" panose="02020603050405020304" pitchFamily="18" charset="0"/>
              </a:rPr>
              <a:t>Hydrogen bonds provide strong intermolecular interactions.</a:t>
            </a:r>
          </a:p>
          <a:p>
            <a:pPr eaLnBrk="1" hangingPunct="1">
              <a:buFont typeface="Arial" panose="020B0604020202020204" pitchFamily="34" charset="0"/>
              <a:buChar char="•"/>
            </a:pPr>
            <a:endParaRPr lang="en-US" altLang="en-US" u="none">
              <a:solidFill>
                <a:srgbClr val="000000"/>
              </a:solidFill>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object 2">
            <a:extLst>
              <a:ext uri="{FF2B5EF4-FFF2-40B4-BE49-F238E27FC236}">
                <a16:creationId xmlns:a16="http://schemas.microsoft.com/office/drawing/2014/main" id="{440F24D0-B3EC-E991-81E2-4CD255097B1B}"/>
              </a:ext>
            </a:extLst>
          </p:cNvPr>
          <p:cNvSpPr>
            <a:spLocks noGrp="1" noChangeArrowheads="1"/>
          </p:cNvSpPr>
          <p:nvPr>
            <p:ph type="title"/>
          </p:nvPr>
        </p:nvSpPr>
        <p:spPr>
          <a:xfrm>
            <a:off x="212725" y="176213"/>
            <a:ext cx="8567738" cy="1187450"/>
          </a:xfrm>
        </p:spPr>
        <p:txBody>
          <a:bodyPr tIns="287019"/>
          <a:lstStyle/>
          <a:p>
            <a:pPr marL="1404938" indent="-1393825" eaLnBrk="1" hangingPunct="1">
              <a:lnSpc>
                <a:spcPts val="3463"/>
              </a:lnSpc>
              <a:spcBef>
                <a:spcPts val="538"/>
              </a:spcBef>
            </a:pPr>
            <a:r>
              <a:rPr lang="en-US" altLang="en-US" sz="3000">
                <a:latin typeface="Times New Roman" panose="02020603050405020304" pitchFamily="18" charset="0"/>
                <a:cs typeface="Times New Roman" panose="02020603050405020304" pitchFamily="18" charset="0"/>
              </a:rPr>
              <a:t>Intermolecular Forces and Physical Properties: Boiling point and melting point</a:t>
            </a:r>
          </a:p>
        </p:txBody>
      </p:sp>
      <p:sp>
        <p:nvSpPr>
          <p:cNvPr id="120835" name="object 5">
            <a:extLst>
              <a:ext uri="{FF2B5EF4-FFF2-40B4-BE49-F238E27FC236}">
                <a16:creationId xmlns:a16="http://schemas.microsoft.com/office/drawing/2014/main" id="{DFAB19C8-1EE0-2AB1-5299-520463AC6105}"/>
              </a:ext>
            </a:extLst>
          </p:cNvPr>
          <p:cNvSpPr txBox="1">
            <a:spLocks noChangeArrowheads="1"/>
          </p:cNvSpPr>
          <p:nvPr/>
        </p:nvSpPr>
        <p:spPr bwMode="auto">
          <a:xfrm>
            <a:off x="96838" y="1577975"/>
            <a:ext cx="88185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584200" indent="-342900">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algn="just" eaLnBrk="1" hangingPunct="1">
              <a:spcBef>
                <a:spcPts val="100"/>
              </a:spcBef>
              <a:buFont typeface="Arial" panose="020B0604020202020204" pitchFamily="34" charset="0"/>
              <a:buChar char="•"/>
            </a:pPr>
            <a:r>
              <a:rPr lang="en-US" altLang="en-US" sz="2000" u="none">
                <a:solidFill>
                  <a:srgbClr val="000000"/>
                </a:solidFill>
                <a:cs typeface="Times New Roman" panose="02020603050405020304" pitchFamily="18" charset="0"/>
              </a:rPr>
              <a:t>Electrostatic interactions are the strongest intermolecular force.</a:t>
            </a:r>
          </a:p>
          <a:p>
            <a:pPr algn="just" eaLnBrk="1" hangingPunct="1">
              <a:spcBef>
                <a:spcPts val="100"/>
              </a:spcBef>
              <a:buFont typeface="Arial" panose="020B0604020202020204" pitchFamily="34" charset="0"/>
              <a:buChar char="•"/>
            </a:pPr>
            <a:r>
              <a:rPr lang="en-US" altLang="en-US" sz="2000" u="none">
                <a:solidFill>
                  <a:srgbClr val="000000"/>
                </a:solidFill>
                <a:cs typeface="Times New Roman" panose="02020603050405020304" pitchFamily="18" charset="0"/>
              </a:rPr>
              <a:t>Organic molecules with permanent charges form a strong interaction with their counter ions – leading to higher bp and mp</a:t>
            </a:r>
          </a:p>
          <a:p>
            <a:pPr algn="just" eaLnBrk="1" hangingPunct="1">
              <a:spcBef>
                <a:spcPts val="100"/>
              </a:spcBef>
              <a:buFont typeface="Arial" panose="020B0604020202020204" pitchFamily="34" charset="0"/>
              <a:buChar char="•"/>
            </a:pPr>
            <a:r>
              <a:rPr lang="en-US" altLang="en-US" sz="2000" u="none">
                <a:solidFill>
                  <a:srgbClr val="000000"/>
                </a:solidFill>
                <a:cs typeface="Times New Roman" panose="02020603050405020304" pitchFamily="18" charset="0"/>
              </a:rPr>
              <a:t>Number of functional groups in a molecule – influences the physical properties </a:t>
            </a:r>
          </a:p>
        </p:txBody>
      </p:sp>
      <p:pic>
        <p:nvPicPr>
          <p:cNvPr id="120836" name="object 6">
            <a:extLst>
              <a:ext uri="{FF2B5EF4-FFF2-40B4-BE49-F238E27FC236}">
                <a16:creationId xmlns:a16="http://schemas.microsoft.com/office/drawing/2014/main" id="{F4021C79-EC1E-B801-E24C-FCD90361D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738" y="3135313"/>
            <a:ext cx="4440237"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
            <a:extLst>
              <a:ext uri="{FF2B5EF4-FFF2-40B4-BE49-F238E27FC236}">
                <a16:creationId xmlns:a16="http://schemas.microsoft.com/office/drawing/2014/main" id="{F16DE071-093A-25F4-97FC-1C25A1FDB1F5}"/>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AA74DE96-79E9-4A26-A07D-81B980ADC718}" type="slidenum">
              <a:rPr u="none" kern="0" spc="-25"/>
              <a:pPr marL="38100" eaLnBrk="1" fontAlgn="auto" hangingPunct="1">
                <a:spcBef>
                  <a:spcPts val="0"/>
                </a:spcBef>
                <a:spcAft>
                  <a:spcPts val="0"/>
                </a:spcAft>
                <a:defRPr/>
              </a:pPr>
              <a:t>66</a:t>
            </a:fld>
            <a:endParaRPr u="none" kern="0" spc="-25"/>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A28B286B-29B2-0946-CE0C-5E7C06B42154}"/>
              </a:ext>
            </a:extLst>
          </p:cNvPr>
          <p:cNvSpPr>
            <a:spLocks noGrp="1" noChangeArrowheads="1"/>
          </p:cNvSpPr>
          <p:nvPr>
            <p:ph type="title"/>
          </p:nvPr>
        </p:nvSpPr>
        <p:spPr>
          <a:xfrm>
            <a:off x="457200" y="215900"/>
            <a:ext cx="8229600" cy="693738"/>
          </a:xfrm>
        </p:spPr>
        <p:txBody>
          <a:bodyPr/>
          <a:lstStyle/>
          <a:p>
            <a:pPr>
              <a:spcBef>
                <a:spcPct val="0"/>
              </a:spcBef>
              <a:buFont typeface="Times New Roman" panose="02020603050405020304" pitchFamily="18" charset="0"/>
              <a:buNone/>
            </a:pPr>
            <a:r>
              <a:rPr lang="en-US" altLang="en-US">
                <a:cs typeface="Times New Roman" panose="02020603050405020304" pitchFamily="18" charset="0"/>
                <a:sym typeface="Times New Roman" panose="02020603050405020304" pitchFamily="18" charset="0"/>
              </a:rPr>
              <a:t>Melting Points</a:t>
            </a:r>
          </a:p>
        </p:txBody>
      </p:sp>
      <p:sp>
        <p:nvSpPr>
          <p:cNvPr id="121859" name="Content Placeholder 2">
            <a:extLst>
              <a:ext uri="{FF2B5EF4-FFF2-40B4-BE49-F238E27FC236}">
                <a16:creationId xmlns:a16="http://schemas.microsoft.com/office/drawing/2014/main" id="{0DA14738-B52A-8471-6F27-3E1B8765EE9D}"/>
              </a:ext>
            </a:extLst>
          </p:cNvPr>
          <p:cNvSpPr>
            <a:spLocks noGrp="1" noChangeArrowheads="1"/>
          </p:cNvSpPr>
          <p:nvPr>
            <p:ph sz="quarter" idx="13"/>
          </p:nvPr>
        </p:nvSpPr>
        <p:spPr>
          <a:xfrm>
            <a:off x="457200" y="1060450"/>
            <a:ext cx="8229600" cy="858838"/>
          </a:xfrm>
        </p:spPr>
        <p:txBody>
          <a:bodyPr/>
          <a:lstStyle/>
          <a:p>
            <a:pPr marL="101600" algn="ctr"/>
            <a:r>
              <a:rPr lang="en-US" altLang="en-US" sz="2400"/>
              <a:t>The melting point is influenced by the </a:t>
            </a:r>
            <a:r>
              <a:rPr lang="en-US" altLang="en-US" sz="2400">
                <a:solidFill>
                  <a:schemeClr val="tx2"/>
                </a:solidFill>
              </a:rPr>
              <a:t>packing</a:t>
            </a:r>
            <a:r>
              <a:rPr lang="en-US" altLang="en-US" sz="2400"/>
              <a:t> of the molecules in the crystal lattice.</a:t>
            </a:r>
          </a:p>
        </p:txBody>
      </p:sp>
      <p:pic>
        <p:nvPicPr>
          <p:cNvPr id="121860" name="Content Placeholder 7" descr="The plot shows the melting point in degrees Celsius as a function of the number of carbon atoms. Long description in Notes Pane, press F6.">
            <a:extLst>
              <a:ext uri="{FF2B5EF4-FFF2-40B4-BE49-F238E27FC236}">
                <a16:creationId xmlns:a16="http://schemas.microsoft.com/office/drawing/2014/main" id="{E55EADDD-488C-7218-2DF2-F3387E951752}"/>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a:xfrm>
            <a:off x="2644775" y="1982788"/>
            <a:ext cx="3860800" cy="2271712"/>
          </a:xfrm>
        </p:spPr>
      </p:pic>
      <p:sp>
        <p:nvSpPr>
          <p:cNvPr id="121861" name="Content Placeholder 4">
            <a:extLst>
              <a:ext uri="{FF2B5EF4-FFF2-40B4-BE49-F238E27FC236}">
                <a16:creationId xmlns:a16="http://schemas.microsoft.com/office/drawing/2014/main" id="{E0AABDAA-4FF7-C1CF-53F9-329EB26F9E4A}"/>
              </a:ext>
            </a:extLst>
          </p:cNvPr>
          <p:cNvSpPr>
            <a:spLocks noGrp="1" noChangeArrowheads="1"/>
          </p:cNvSpPr>
          <p:nvPr>
            <p:ph sz="quarter" idx="15"/>
          </p:nvPr>
        </p:nvSpPr>
        <p:spPr>
          <a:xfrm>
            <a:off x="460375" y="4425950"/>
            <a:ext cx="8229600" cy="711200"/>
          </a:xfrm>
        </p:spPr>
        <p:txBody>
          <a:bodyPr/>
          <a:lstStyle/>
          <a:p>
            <a:pPr marL="101600" algn="ctr"/>
            <a:r>
              <a:rPr lang="en-US" altLang="en-US" sz="2400"/>
              <a:t>Alkanes with an </a:t>
            </a:r>
            <a:r>
              <a:rPr lang="en-US" altLang="en-US" sz="2400">
                <a:solidFill>
                  <a:schemeClr val="tx2"/>
                </a:solidFill>
              </a:rPr>
              <a:t>odd number </a:t>
            </a:r>
            <a:r>
              <a:rPr lang="en-US" altLang="en-US" sz="2400"/>
              <a:t>of carbons pack </a:t>
            </a:r>
            <a:r>
              <a:rPr lang="en-US" altLang="en-US" sz="2400">
                <a:solidFill>
                  <a:schemeClr val="tx2"/>
                </a:solidFill>
              </a:rPr>
              <a:t>less tightly</a:t>
            </a:r>
            <a:r>
              <a:rPr lang="en-US" altLang="en-US" sz="2400"/>
              <a:t>.</a:t>
            </a:r>
          </a:p>
        </p:txBody>
      </p:sp>
      <p:pic>
        <p:nvPicPr>
          <p:cNvPr id="121862" name="Content Placeholder 9" descr="Straight-chain alkanes with an odd and an even number of carbons are shown.">
            <a:extLst>
              <a:ext uri="{FF2B5EF4-FFF2-40B4-BE49-F238E27FC236}">
                <a16:creationId xmlns:a16="http://schemas.microsoft.com/office/drawing/2014/main" id="{0294EE67-4B62-BB6B-631C-A2A14379DBAE}"/>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a:xfrm>
            <a:off x="1708150" y="5287963"/>
            <a:ext cx="5737225" cy="68262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descr="22">
            <a:extLst>
              <a:ext uri="{FF2B5EF4-FFF2-40B4-BE49-F238E27FC236}">
                <a16:creationId xmlns:a16="http://schemas.microsoft.com/office/drawing/2014/main" id="{DAA9944A-F9BE-7160-73E5-10327A61ECE7}"/>
              </a:ext>
            </a:extLst>
          </p:cNvPr>
          <p:cNvPicPr>
            <a:picLocks noChangeAspect="1" noChangeArrowheads="1"/>
          </p:cNvPicPr>
          <p:nvPr/>
        </p:nvPicPr>
        <p:blipFill>
          <a:blip r:embed="rId2">
            <a:clrChange>
              <a:clrFrom>
                <a:srgbClr val="7FADAD"/>
              </a:clrFrom>
              <a:clrTo>
                <a:srgbClr val="7FADAD">
                  <a:alpha val="0"/>
                </a:srgbClr>
              </a:clrTo>
            </a:clrChange>
            <a:extLst>
              <a:ext uri="{28A0092B-C50C-407E-A947-70E740481C1C}">
                <a14:useLocalDpi xmlns:a14="http://schemas.microsoft.com/office/drawing/2010/main" val="0"/>
              </a:ext>
            </a:extLst>
          </a:blip>
          <a:srcRect/>
          <a:stretch>
            <a:fillRect/>
          </a:stretch>
        </p:blipFill>
        <p:spPr bwMode="auto">
          <a:xfrm>
            <a:off x="1411288" y="1023938"/>
            <a:ext cx="6292850"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7" name="Text Box 5">
            <a:extLst>
              <a:ext uri="{FF2B5EF4-FFF2-40B4-BE49-F238E27FC236}">
                <a16:creationId xmlns:a16="http://schemas.microsoft.com/office/drawing/2014/main" id="{5120E738-2AB7-9E6A-2AFB-2F5B08FE07F3}"/>
              </a:ext>
            </a:extLst>
          </p:cNvPr>
          <p:cNvSpPr txBox="1">
            <a:spLocks noChangeArrowheads="1"/>
          </p:cNvSpPr>
          <p:nvPr/>
        </p:nvSpPr>
        <p:spPr bwMode="auto">
          <a:xfrm>
            <a:off x="2160588" y="1189038"/>
            <a:ext cx="4591050" cy="460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lr>
                <a:srgbClr val="2B818D"/>
              </a:buClr>
              <a:buFont typeface="Symbol" panose="05050102010706020507" pitchFamily="18" charset="2"/>
              <a:buChar char="¨"/>
              <a:defRPr sz="2400">
                <a:solidFill>
                  <a:schemeClr val="tx1"/>
                </a:solidFill>
                <a:latin typeface="Times New Roman" panose="02020603050405020304" pitchFamily="18" charset="0"/>
              </a:defRPr>
            </a:lvl1pPr>
            <a:lvl2pPr marL="742950" indent="-285750" defTabSz="685800">
              <a:spcBef>
                <a:spcPct val="20000"/>
              </a:spcBef>
              <a:buClr>
                <a:srgbClr val="2B818D"/>
              </a:buClr>
              <a:buFont typeface="Symbol" panose="05050102010706020507" pitchFamily="18" charset="2"/>
              <a:buChar char="·"/>
              <a:defRPr sz="2100">
                <a:solidFill>
                  <a:schemeClr val="tx1"/>
                </a:solidFill>
                <a:latin typeface="Times New Roman" panose="02020603050405020304" pitchFamily="18" charset="0"/>
              </a:defRPr>
            </a:lvl2pPr>
            <a:lvl3pPr marL="1143000" indent="-228600" defTabSz="685800">
              <a:spcBef>
                <a:spcPct val="20000"/>
              </a:spcBef>
              <a:buClr>
                <a:srgbClr val="2B818D"/>
              </a:buClr>
              <a:buFont typeface="Times New Roman" panose="02020603050405020304" pitchFamily="18" charset="0"/>
              <a:buChar char="◦"/>
              <a:defRPr>
                <a:solidFill>
                  <a:schemeClr val="tx1"/>
                </a:solidFill>
                <a:latin typeface="Times New Roman" panose="02020603050405020304" pitchFamily="18" charset="0"/>
              </a:defRPr>
            </a:lvl3pPr>
            <a:lvl4pPr marL="16002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4pPr>
            <a:lvl5pPr marL="2057400" indent="-228600" defTabSz="685800">
              <a:spcBef>
                <a:spcPct val="20000"/>
              </a:spcBef>
              <a:buClr>
                <a:srgbClr val="2B818D"/>
              </a:buClr>
              <a:buFont typeface="Symbol" panose="05050102010706020507" pitchFamily="18" charset="2"/>
              <a:buChar char="-"/>
              <a:defRPr sz="1500">
                <a:solidFill>
                  <a:schemeClr val="tx1"/>
                </a:solidFill>
                <a:latin typeface="Times New Roman" panose="02020603050405020304" pitchFamily="18" charset="0"/>
              </a:defRPr>
            </a:lvl5pPr>
            <a:lvl6pPr marL="25146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6pPr>
            <a:lvl7pPr marL="29718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7pPr>
            <a:lvl8pPr marL="34290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8pPr>
            <a:lvl9pPr marL="3886200" indent="-228600" defTabSz="685800" eaLnBrk="0" fontAlgn="base" hangingPunct="0">
              <a:spcBef>
                <a:spcPct val="20000"/>
              </a:spcBef>
              <a:spcAft>
                <a:spcPct val="0"/>
              </a:spcAft>
              <a:buClr>
                <a:srgbClr val="2B818D"/>
              </a:buClr>
              <a:buFont typeface="Symbol" panose="05050102010706020507" pitchFamily="18" charset="2"/>
              <a:buChar char="-"/>
              <a:defRPr sz="1500">
                <a:solidFill>
                  <a:schemeClr val="tx1"/>
                </a:solidFill>
                <a:latin typeface="Times New Roman" panose="02020603050405020304" pitchFamily="18" charset="0"/>
              </a:defRPr>
            </a:lvl9pPr>
          </a:lstStyle>
          <a:p>
            <a:pPr algn="ctr" eaLnBrk="1" hangingPunct="1">
              <a:spcBef>
                <a:spcPct val="50000"/>
              </a:spcBef>
              <a:buClrTx/>
              <a:buFont typeface="Symbol" panose="05050102010706020507" pitchFamily="18" charset="2"/>
              <a:buNone/>
            </a:pPr>
            <a:r>
              <a:rPr lang="en-US" altLang="en-US" u="none">
                <a:solidFill>
                  <a:srgbClr val="000000"/>
                </a:solidFill>
                <a:latin typeface="Arial" panose="020B0604020202020204" pitchFamily="34" charset="0"/>
              </a:rPr>
              <a:t>Physical properties of alkanes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3C65224-C069-FEE0-4ADC-415EFF2E0EAD}"/>
              </a:ext>
            </a:extLst>
          </p:cNvPr>
          <p:cNvSpPr txBox="1">
            <a:spLocks noGrp="1"/>
          </p:cNvSpPr>
          <p:nvPr>
            <p:ph type="title"/>
          </p:nvPr>
        </p:nvSpPr>
        <p:spPr>
          <a:xfrm>
            <a:off x="-133350" y="182563"/>
            <a:ext cx="8224838" cy="1250950"/>
          </a:xfrm>
        </p:spPr>
        <p:txBody>
          <a:bodyPr tIns="76657" rtlCol="0"/>
          <a:lstStyle/>
          <a:p>
            <a:pPr marL="1638935" eaLnBrk="1" fontAlgn="auto" hangingPunct="1">
              <a:spcBef>
                <a:spcPts val="105"/>
              </a:spcBef>
              <a:spcAft>
                <a:spcPts val="0"/>
              </a:spcAft>
              <a:defRPr/>
            </a:pPr>
            <a:r>
              <a:rPr sz="3500" dirty="0"/>
              <a:t>Solubility:</a:t>
            </a:r>
            <a:r>
              <a:rPr sz="3500" spc="5" dirty="0"/>
              <a:t> </a:t>
            </a:r>
            <a:r>
              <a:rPr sz="3500" dirty="0"/>
              <a:t>Like</a:t>
            </a:r>
            <a:r>
              <a:rPr sz="3500" spc="-5" dirty="0"/>
              <a:t> </a:t>
            </a:r>
            <a:r>
              <a:rPr sz="3500" dirty="0"/>
              <a:t>Dissolves</a:t>
            </a:r>
            <a:r>
              <a:rPr sz="3500" spc="-10" dirty="0"/>
              <a:t> </a:t>
            </a:r>
            <a:r>
              <a:rPr sz="3500" spc="-20" dirty="0"/>
              <a:t>Like</a:t>
            </a:r>
            <a:endParaRPr sz="3500" dirty="0"/>
          </a:p>
        </p:txBody>
      </p:sp>
      <p:sp>
        <p:nvSpPr>
          <p:cNvPr id="3" name="object 3">
            <a:extLst>
              <a:ext uri="{FF2B5EF4-FFF2-40B4-BE49-F238E27FC236}">
                <a16:creationId xmlns:a16="http://schemas.microsoft.com/office/drawing/2014/main" id="{91D497ED-9FD4-4E80-2AD7-A784B61A3C16}"/>
              </a:ext>
            </a:extLst>
          </p:cNvPr>
          <p:cNvSpPr txBox="1"/>
          <p:nvPr/>
        </p:nvSpPr>
        <p:spPr>
          <a:xfrm>
            <a:off x="8335963" y="6575425"/>
            <a:ext cx="180975" cy="207963"/>
          </a:xfrm>
          <a:prstGeom prst="rect">
            <a:avLst/>
          </a:prstGeom>
        </p:spPr>
        <p:txBody>
          <a:bodyPr lIns="0" tIns="12700" rIns="0" bIns="0">
            <a:spAutoFit/>
          </a:bodyPr>
          <a:lstStyle/>
          <a:p>
            <a:pPr marL="12700" eaLnBrk="1" fontAlgn="auto" hangingPunct="1">
              <a:spcBef>
                <a:spcPts val="100"/>
              </a:spcBef>
              <a:spcAft>
                <a:spcPts val="0"/>
              </a:spcAft>
              <a:defRPr/>
            </a:pPr>
            <a:r>
              <a:rPr sz="1200" u="none" kern="0" spc="-25" dirty="0">
                <a:solidFill>
                  <a:srgbClr val="888888"/>
                </a:solidFill>
                <a:latin typeface="Times New Roman"/>
                <a:cs typeface="Times New Roman"/>
              </a:rPr>
              <a:t>15</a:t>
            </a:r>
            <a:endParaRPr sz="1200" u="none" kern="0">
              <a:solidFill>
                <a:sysClr val="windowText" lastClr="000000"/>
              </a:solidFill>
              <a:latin typeface="Times New Roman"/>
              <a:cs typeface="Times New Roman"/>
            </a:endParaRPr>
          </a:p>
        </p:txBody>
      </p:sp>
      <p:sp>
        <p:nvSpPr>
          <p:cNvPr id="124932" name="object 4">
            <a:extLst>
              <a:ext uri="{FF2B5EF4-FFF2-40B4-BE49-F238E27FC236}">
                <a16:creationId xmlns:a16="http://schemas.microsoft.com/office/drawing/2014/main" id="{FF8F101D-FE20-8291-062E-45FE13460B32}"/>
              </a:ext>
            </a:extLst>
          </p:cNvPr>
          <p:cNvSpPr txBox="1">
            <a:spLocks noChangeArrowheads="1"/>
          </p:cNvSpPr>
          <p:nvPr/>
        </p:nvSpPr>
        <p:spPr bwMode="auto">
          <a:xfrm>
            <a:off x="231775" y="1433513"/>
            <a:ext cx="4506913" cy="405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sz="2400" u="sng">
                <a:solidFill>
                  <a:schemeClr val="tx1"/>
                </a:solidFill>
                <a:latin typeface="Times New Roman" panose="02020603050405020304" pitchFamily="18" charset="0"/>
              </a:defRPr>
            </a:lvl1pPr>
            <a:lvl2pPr marL="742950" indent="-285750">
              <a:defRPr sz="2400" u="sng">
                <a:solidFill>
                  <a:schemeClr val="tx1"/>
                </a:solidFill>
                <a:latin typeface="Times New Roman" panose="02020603050405020304" pitchFamily="18" charset="0"/>
              </a:defRPr>
            </a:lvl2pPr>
            <a:lvl3pPr marL="1143000" indent="-228600">
              <a:defRPr sz="2400" u="sng">
                <a:solidFill>
                  <a:schemeClr val="tx1"/>
                </a:solidFill>
                <a:latin typeface="Times New Roman" panose="02020603050405020304" pitchFamily="18" charset="0"/>
              </a:defRPr>
            </a:lvl3pPr>
            <a:lvl4pPr marL="1600200" indent="-228600">
              <a:defRPr sz="2400" u="sng">
                <a:solidFill>
                  <a:schemeClr val="tx1"/>
                </a:solidFill>
                <a:latin typeface="Times New Roman" panose="02020603050405020304" pitchFamily="18" charset="0"/>
              </a:defRPr>
            </a:lvl4pPr>
            <a:lvl5pPr marL="2057400" indent="-228600">
              <a:defRPr sz="2400" u="sng">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u="sng">
                <a:solidFill>
                  <a:schemeClr val="tx1"/>
                </a:solidFill>
                <a:latin typeface="Times New Roman" panose="02020603050405020304" pitchFamily="18" charset="0"/>
              </a:defRPr>
            </a:lvl9pPr>
          </a:lstStyle>
          <a:p>
            <a:pPr eaLnBrk="1" hangingPunct="1">
              <a:spcBef>
                <a:spcPts val="100"/>
              </a:spcBef>
            </a:pPr>
            <a:r>
              <a:rPr lang="en-US" altLang="en-US" sz="2000">
                <a:solidFill>
                  <a:srgbClr val="000000"/>
                </a:solidFill>
                <a:cs typeface="Times New Roman" panose="02020603050405020304" pitchFamily="18" charset="0"/>
              </a:rPr>
              <a:t>Classes of organic solvents:</a:t>
            </a:r>
          </a:p>
          <a:p>
            <a:pPr eaLnBrk="1" hangingPunct="1">
              <a:spcBef>
                <a:spcPts val="100"/>
              </a:spcBef>
            </a:pPr>
            <a:endParaRPr lang="en-US" altLang="en-US" sz="2000" u="none">
              <a:solidFill>
                <a:srgbClr val="000000"/>
              </a:solidFill>
              <a:cs typeface="Times New Roman" panose="02020603050405020304" pitchFamily="18" charset="0"/>
            </a:endParaRPr>
          </a:p>
          <a:p>
            <a:pPr eaLnBrk="1" hangingPunct="1">
              <a:buFontTx/>
              <a:buAutoNum type="arabicPeriod"/>
            </a:pPr>
            <a:r>
              <a:rPr lang="en-US" altLang="en-US" sz="2000" u="none">
                <a:solidFill>
                  <a:srgbClr val="FF0000"/>
                </a:solidFill>
                <a:cs typeface="Times New Roman" panose="02020603050405020304" pitchFamily="18" charset="0"/>
              </a:rPr>
              <a:t>Polar protic solvents</a:t>
            </a:r>
            <a:r>
              <a:rPr lang="en-US" altLang="en-US" sz="2000" u="none">
                <a:solidFill>
                  <a:srgbClr val="000000"/>
                </a:solidFill>
                <a:cs typeface="Times New Roman" panose="02020603050405020304" pitchFamily="18" charset="0"/>
              </a:rPr>
              <a:t>: can act as hydrogen bond donors and are often miscible with water</a:t>
            </a:r>
          </a:p>
          <a:p>
            <a:pPr eaLnBrk="1" hangingPunct="1">
              <a:spcBef>
                <a:spcPts val="1300"/>
              </a:spcBef>
              <a:buFont typeface="Times New Roman" panose="02020603050405020304" pitchFamily="18" charset="0"/>
              <a:buAutoNum type="arabicPeriod"/>
            </a:pPr>
            <a:endParaRPr lang="en-US" altLang="en-US" sz="2000" u="none">
              <a:solidFill>
                <a:srgbClr val="000000"/>
              </a:solidFill>
              <a:cs typeface="Times New Roman" panose="02020603050405020304" pitchFamily="18" charset="0"/>
            </a:endParaRPr>
          </a:p>
          <a:p>
            <a:pPr eaLnBrk="1" hangingPunct="1">
              <a:buFontTx/>
              <a:buAutoNum type="arabicPeriod"/>
            </a:pPr>
            <a:r>
              <a:rPr lang="en-US" altLang="en-US" sz="2000" u="none">
                <a:solidFill>
                  <a:srgbClr val="FF0000"/>
                </a:solidFill>
                <a:cs typeface="Times New Roman" panose="02020603050405020304" pitchFamily="18" charset="0"/>
              </a:rPr>
              <a:t>Polar aprotic solvents</a:t>
            </a:r>
            <a:r>
              <a:rPr lang="en-US" altLang="en-US" sz="2000" u="none">
                <a:solidFill>
                  <a:srgbClr val="000000"/>
                </a:solidFill>
                <a:cs typeface="Times New Roman" panose="02020603050405020304" pitchFamily="18" charset="0"/>
              </a:rPr>
              <a:t>: strong dipoles; most can act as hydrogen bond acceptors; tend to be miscible with water</a:t>
            </a:r>
          </a:p>
          <a:p>
            <a:pPr eaLnBrk="1" hangingPunct="1">
              <a:spcBef>
                <a:spcPts val="1300"/>
              </a:spcBef>
              <a:buFont typeface="Times New Roman" panose="02020603050405020304" pitchFamily="18" charset="0"/>
              <a:buAutoNum type="arabicPeriod"/>
            </a:pPr>
            <a:endParaRPr lang="en-US" altLang="en-US" sz="2000" u="none">
              <a:solidFill>
                <a:srgbClr val="000000"/>
              </a:solidFill>
              <a:cs typeface="Times New Roman" panose="02020603050405020304" pitchFamily="18" charset="0"/>
            </a:endParaRPr>
          </a:p>
          <a:p>
            <a:pPr eaLnBrk="1" hangingPunct="1">
              <a:buFontTx/>
              <a:buAutoNum type="arabicPeriod"/>
            </a:pPr>
            <a:r>
              <a:rPr lang="en-US" altLang="en-US" sz="2000" u="none">
                <a:solidFill>
                  <a:srgbClr val="FF0000"/>
                </a:solidFill>
                <a:cs typeface="Times New Roman" panose="02020603050405020304" pitchFamily="18" charset="0"/>
              </a:rPr>
              <a:t>Non-polar solvents</a:t>
            </a:r>
            <a:r>
              <a:rPr lang="en-US" altLang="en-US" sz="2000" u="none">
                <a:solidFill>
                  <a:srgbClr val="000000"/>
                </a:solidFill>
                <a:cs typeface="Times New Roman" panose="02020603050405020304" pitchFamily="18" charset="0"/>
              </a:rPr>
              <a:t>: Molecules are</a:t>
            </a:r>
          </a:p>
          <a:p>
            <a:pPr eaLnBrk="1" hangingPunct="1"/>
            <a:r>
              <a:rPr lang="en-US" altLang="en-US" sz="2000" u="none">
                <a:solidFill>
                  <a:srgbClr val="000000"/>
                </a:solidFill>
                <a:cs typeface="Times New Roman" panose="02020603050405020304" pitchFamily="18" charset="0"/>
              </a:rPr>
              <a:t>primarily held together by London forces.</a:t>
            </a:r>
          </a:p>
        </p:txBody>
      </p:sp>
      <p:pic>
        <p:nvPicPr>
          <p:cNvPr id="124933" name="object 5">
            <a:extLst>
              <a:ext uri="{FF2B5EF4-FFF2-40B4-BE49-F238E27FC236}">
                <a16:creationId xmlns:a16="http://schemas.microsoft.com/office/drawing/2014/main" id="{2129DDD7-764F-1FCC-A9C9-26EB5CE4E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830388"/>
            <a:ext cx="35306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object 6">
            <a:extLst>
              <a:ext uri="{FF2B5EF4-FFF2-40B4-BE49-F238E27FC236}">
                <a16:creationId xmlns:a16="http://schemas.microsoft.com/office/drawing/2014/main" id="{A2EADE25-9B38-E2E2-CAF7-3FDD9B5D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38" y="3243263"/>
            <a:ext cx="38036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5" name="object 7">
            <a:extLst>
              <a:ext uri="{FF2B5EF4-FFF2-40B4-BE49-F238E27FC236}">
                <a16:creationId xmlns:a16="http://schemas.microsoft.com/office/drawing/2014/main" id="{A5DC5C94-AF78-8D7A-6631-ED1EF46E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4981575"/>
            <a:ext cx="38385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137992E6-5FE9-4A70-3BB5-A164563901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A146037-6287-4603-8700-6562F13779DC}" type="slidenum">
              <a:rPr lang="en-US" altLang="en-US" sz="1400" smtClean="0"/>
              <a:pPr>
                <a:spcBef>
                  <a:spcPct val="0"/>
                </a:spcBef>
                <a:buFontTx/>
                <a:buNone/>
              </a:pPr>
              <a:t>7</a:t>
            </a:fld>
            <a:endParaRPr lang="en-US" altLang="en-US" sz="1400"/>
          </a:p>
        </p:txBody>
      </p:sp>
      <p:sp>
        <p:nvSpPr>
          <p:cNvPr id="39939" name="Text Box 4">
            <a:extLst>
              <a:ext uri="{FF2B5EF4-FFF2-40B4-BE49-F238E27FC236}">
                <a16:creationId xmlns:a16="http://schemas.microsoft.com/office/drawing/2014/main" id="{AD7CC253-8755-E0DD-0DEE-4552CC35777A}"/>
              </a:ext>
            </a:extLst>
          </p:cNvPr>
          <p:cNvSpPr txBox="1">
            <a:spLocks noChangeArrowheads="1"/>
          </p:cNvSpPr>
          <p:nvPr/>
        </p:nvSpPr>
        <p:spPr bwMode="auto">
          <a:xfrm>
            <a:off x="349250" y="466725"/>
            <a:ext cx="8034338"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u="none">
              <a:solidFill>
                <a:srgbClr val="990033"/>
              </a:solidFill>
              <a:latin typeface="Arial" panose="020B0604020202020204" pitchFamily="34" charset="0"/>
            </a:endParaRPr>
          </a:p>
          <a:p>
            <a:pPr>
              <a:buClr>
                <a:srgbClr val="B50069"/>
              </a:buClr>
              <a:buSzPct val="75000"/>
              <a:buFont typeface="Monotype Sorts"/>
              <a:buNone/>
            </a:pPr>
            <a:r>
              <a:rPr lang="en-US" altLang="en-US" sz="2400" b="1" u="none">
                <a:solidFill>
                  <a:srgbClr val="B50069"/>
                </a:solidFill>
                <a:latin typeface="Arial" panose="020B0604020202020204" pitchFamily="34" charset="0"/>
              </a:rPr>
              <a:t>Alkane (or aliphatic hydrocarbon):</a:t>
            </a:r>
            <a:r>
              <a:rPr lang="en-US" altLang="en-US" sz="2400" b="1" u="none">
                <a:latin typeface="Arial" panose="020B0604020202020204" pitchFamily="34" charset="0"/>
              </a:rPr>
              <a:t>   a saturated hydrocarbon whose carbons are arranged in a chain</a:t>
            </a:r>
          </a:p>
          <a:p>
            <a:pPr algn="ctr">
              <a:spcBef>
                <a:spcPct val="0"/>
              </a:spcBef>
              <a:buFontTx/>
              <a:buNone/>
            </a:pPr>
            <a:r>
              <a:rPr lang="en-US" altLang="en-US" sz="2400" b="1" u="none">
                <a:latin typeface="Arial" panose="020B0604020202020204" pitchFamily="34" charset="0"/>
              </a:rPr>
              <a:t>General formula:</a:t>
            </a:r>
            <a:r>
              <a:rPr lang="en-US" altLang="en-US" sz="2400">
                <a:latin typeface="Arial" panose="020B0604020202020204" pitchFamily="34" charset="0"/>
              </a:rPr>
              <a:t>  C</a:t>
            </a:r>
            <a:r>
              <a:rPr lang="en-US" altLang="en-US" sz="2400" baseline="-25000">
                <a:latin typeface="Arial" panose="020B0604020202020204" pitchFamily="34" charset="0"/>
              </a:rPr>
              <a:t>n</a:t>
            </a:r>
            <a:r>
              <a:rPr lang="en-US" altLang="en-US" sz="2400">
                <a:latin typeface="Arial" panose="020B0604020202020204" pitchFamily="34" charset="0"/>
              </a:rPr>
              <a:t>H</a:t>
            </a:r>
            <a:r>
              <a:rPr lang="en-US" altLang="en-US" sz="2400" baseline="-25000">
                <a:latin typeface="Arial" panose="020B0604020202020204" pitchFamily="34" charset="0"/>
              </a:rPr>
              <a:t>2n+2</a:t>
            </a:r>
            <a:r>
              <a:rPr lang="en-US" altLang="en-US" sz="2400">
                <a:latin typeface="Arial" panose="020B0604020202020204" pitchFamily="34" charset="0"/>
              </a:rPr>
              <a:t>                 </a:t>
            </a:r>
            <a:r>
              <a:rPr lang="en-US" altLang="en-US" sz="2400" u="none">
                <a:latin typeface="Arial" panose="020B0604020202020204" pitchFamily="34" charset="0"/>
              </a:rPr>
              <a:t>   n = 1,2….</a:t>
            </a:r>
          </a:p>
          <a:p>
            <a:pPr algn="ctr">
              <a:spcBef>
                <a:spcPct val="0"/>
              </a:spcBef>
              <a:buFontTx/>
              <a:buNone/>
            </a:pPr>
            <a:endParaRPr lang="en-US" altLang="en-US" sz="2000" u="none">
              <a:latin typeface="Arial" panose="020B0604020202020204" pitchFamily="34" charset="0"/>
            </a:endParaRPr>
          </a:p>
        </p:txBody>
      </p:sp>
      <p:sp>
        <p:nvSpPr>
          <p:cNvPr id="39940" name="Rectangle 8">
            <a:extLst>
              <a:ext uri="{FF2B5EF4-FFF2-40B4-BE49-F238E27FC236}">
                <a16:creationId xmlns:a16="http://schemas.microsoft.com/office/drawing/2014/main" id="{2110AEFE-A2DB-E484-E662-735F6F3B9F95}"/>
              </a:ext>
            </a:extLst>
          </p:cNvPr>
          <p:cNvSpPr>
            <a:spLocks noChangeArrowheads="1"/>
          </p:cNvSpPr>
          <p:nvPr/>
        </p:nvSpPr>
        <p:spPr bwMode="auto">
          <a:xfrm>
            <a:off x="762000" y="824388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sp>
        <p:nvSpPr>
          <p:cNvPr id="39941" name="Rectangle 9">
            <a:extLst>
              <a:ext uri="{FF2B5EF4-FFF2-40B4-BE49-F238E27FC236}">
                <a16:creationId xmlns:a16="http://schemas.microsoft.com/office/drawing/2014/main" id="{C0A3C666-B443-B10D-5787-61433FF49874}"/>
              </a:ext>
            </a:extLst>
          </p:cNvPr>
          <p:cNvSpPr>
            <a:spLocks noChangeArrowheads="1"/>
          </p:cNvSpPr>
          <p:nvPr/>
        </p:nvSpPr>
        <p:spPr bwMode="auto">
          <a:xfrm>
            <a:off x="674688" y="3124200"/>
            <a:ext cx="74469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r>
              <a:rPr lang="en-US" altLang="en-US" sz="2400" b="1" u="none">
                <a:latin typeface="Arial" panose="020B0604020202020204" pitchFamily="34" charset="0"/>
              </a:rPr>
              <a:t>tetrahedral about carbon; all bond angles are approx. 109.5°</a:t>
            </a:r>
          </a:p>
        </p:txBody>
      </p:sp>
      <p:pic>
        <p:nvPicPr>
          <p:cNvPr id="39942" name="Picture 10">
            <a:extLst>
              <a:ext uri="{FF2B5EF4-FFF2-40B4-BE49-F238E27FC236}">
                <a16:creationId xmlns:a16="http://schemas.microsoft.com/office/drawing/2014/main" id="{2EB519B0-93C3-8467-B147-AE03353ECE5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288" y="4071938"/>
            <a:ext cx="49022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943" name="Rectangle 11">
            <a:extLst>
              <a:ext uri="{FF2B5EF4-FFF2-40B4-BE49-F238E27FC236}">
                <a16:creationId xmlns:a16="http://schemas.microsoft.com/office/drawing/2014/main" id="{EE3B4678-CD7B-71F6-EFA5-576F73EA0D06}"/>
              </a:ext>
            </a:extLst>
          </p:cNvPr>
          <p:cNvSpPr>
            <a:spLocks noChangeArrowheads="1"/>
          </p:cNvSpPr>
          <p:nvPr/>
        </p:nvSpPr>
        <p:spPr bwMode="auto">
          <a:xfrm>
            <a:off x="330200" y="292100"/>
            <a:ext cx="332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u="none">
                <a:solidFill>
                  <a:srgbClr val="00279F"/>
                </a:solidFill>
                <a:latin typeface="Arial" panose="020B0604020202020204" pitchFamily="34" charset="0"/>
              </a:rPr>
              <a:t>Alkanes</a:t>
            </a:r>
            <a:r>
              <a:rPr lang="en-US" altLang="en-US" sz="2400" b="1" u="none">
                <a:solidFill>
                  <a:srgbClr val="00279F"/>
                </a:solidFill>
                <a:latin typeface="Arial" panose="020B0604020202020204" pitchFamily="34" charset="0"/>
              </a:rPr>
              <a:t>: Structure</a:t>
            </a:r>
          </a:p>
        </p:txBody>
      </p:sp>
      <p:sp>
        <p:nvSpPr>
          <p:cNvPr id="39944" name="Text Box 12">
            <a:extLst>
              <a:ext uri="{FF2B5EF4-FFF2-40B4-BE49-F238E27FC236}">
                <a16:creationId xmlns:a16="http://schemas.microsoft.com/office/drawing/2014/main" id="{2F83FFC7-9A62-CD4B-3756-02E1DAA09BDE}"/>
              </a:ext>
            </a:extLst>
          </p:cNvPr>
          <p:cNvSpPr txBox="1">
            <a:spLocks noChangeArrowheads="1"/>
          </p:cNvSpPr>
          <p:nvPr/>
        </p:nvSpPr>
        <p:spPr bwMode="auto">
          <a:xfrm>
            <a:off x="1397000" y="6145213"/>
            <a:ext cx="5919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u="none">
                <a:solidFill>
                  <a:srgbClr val="990033"/>
                </a:solidFill>
                <a:latin typeface="Arial" panose="020B0604020202020204" pitchFamily="34" charset="0"/>
              </a:rPr>
              <a:t>All C’s</a:t>
            </a:r>
            <a:r>
              <a:rPr lang="en-US" altLang="en-US" sz="2400" u="none"/>
              <a:t> </a:t>
            </a:r>
            <a:r>
              <a:rPr lang="en-US" altLang="en-US" sz="2800" u="none">
                <a:solidFill>
                  <a:srgbClr val="990033"/>
                </a:solidFill>
                <a:latin typeface="Arial" panose="020B0604020202020204" pitchFamily="34" charset="0"/>
              </a:rPr>
              <a:t>in alkanes are sp</a:t>
            </a:r>
            <a:r>
              <a:rPr lang="en-US" altLang="en-US" sz="2800" u="none" baseline="30000">
                <a:solidFill>
                  <a:srgbClr val="990033"/>
                </a:solidFill>
                <a:latin typeface="Arial" panose="020B0604020202020204" pitchFamily="34" charset="0"/>
              </a:rPr>
              <a:t>3</a:t>
            </a:r>
            <a:r>
              <a:rPr lang="en-US" altLang="en-US" sz="2800" u="none">
                <a:solidFill>
                  <a:srgbClr val="990033"/>
                </a:solidFill>
                <a:latin typeface="Arial" panose="020B0604020202020204" pitchFamily="34" charset="0"/>
              </a:rPr>
              <a:t> hybridized.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AE37A55-FFB8-D403-FBBD-ABC01DC89746}"/>
              </a:ext>
            </a:extLst>
          </p:cNvPr>
          <p:cNvSpPr txBox="1">
            <a:spLocks noGrp="1"/>
          </p:cNvSpPr>
          <p:nvPr>
            <p:ph type="title"/>
          </p:nvPr>
        </p:nvSpPr>
        <p:spPr>
          <a:xfrm>
            <a:off x="260350" y="-166688"/>
            <a:ext cx="8223250" cy="1252538"/>
          </a:xfrm>
        </p:spPr>
        <p:txBody>
          <a:bodyPr tIns="463753" rtlCol="0"/>
          <a:lstStyle/>
          <a:p>
            <a:pPr marL="1224280" eaLnBrk="1" fontAlgn="auto" hangingPunct="1">
              <a:spcBef>
                <a:spcPts val="105"/>
              </a:spcBef>
              <a:spcAft>
                <a:spcPts val="0"/>
              </a:spcAft>
              <a:defRPr/>
            </a:pPr>
            <a:r>
              <a:rPr dirty="0"/>
              <a:t>Hydrophilicity</a:t>
            </a:r>
            <a:r>
              <a:rPr spc="-85" dirty="0"/>
              <a:t> </a:t>
            </a:r>
            <a:r>
              <a:rPr dirty="0"/>
              <a:t>and</a:t>
            </a:r>
            <a:r>
              <a:rPr spc="-55" dirty="0"/>
              <a:t> </a:t>
            </a:r>
            <a:r>
              <a:rPr spc="-10" dirty="0"/>
              <a:t>Hydrophobicity</a:t>
            </a:r>
          </a:p>
        </p:txBody>
      </p:sp>
      <p:sp>
        <p:nvSpPr>
          <p:cNvPr id="125955" name="object 3">
            <a:extLst>
              <a:ext uri="{FF2B5EF4-FFF2-40B4-BE49-F238E27FC236}">
                <a16:creationId xmlns:a16="http://schemas.microsoft.com/office/drawing/2014/main" id="{2ED4E9BD-7F54-6FE4-CDD6-A2770016FF73}"/>
              </a:ext>
            </a:extLst>
          </p:cNvPr>
          <p:cNvSpPr>
            <a:spLocks noGrp="1" noChangeArrowheads="1"/>
          </p:cNvSpPr>
          <p:nvPr>
            <p:ph type="body" idx="1"/>
          </p:nvPr>
        </p:nvSpPr>
        <p:spPr>
          <a:xfrm>
            <a:off x="255588" y="1423988"/>
            <a:ext cx="4711700" cy="2159000"/>
          </a:xfrm>
        </p:spPr>
        <p:txBody>
          <a:bodyPr tIns="12065"/>
          <a:lstStyle/>
          <a:p>
            <a:pPr marL="298450" indent="-285750" eaLnBrk="1" hangingPunct="1">
              <a:spcBef>
                <a:spcPts val="100"/>
              </a:spcBef>
              <a:buFontTx/>
              <a:buChar char="•"/>
              <a:tabLst>
                <a:tab pos="298450" algn="l"/>
              </a:tabLst>
            </a:pPr>
            <a:r>
              <a:rPr lang="en-US" altLang="en-US">
                <a:latin typeface="Times New Roman" panose="02020603050405020304" pitchFamily="18" charset="0"/>
                <a:cs typeface="Times New Roman" panose="02020603050405020304" pitchFamily="18" charset="0"/>
              </a:rPr>
              <a:t>Hydrophobic (“water fearing”) compounds</a:t>
            </a:r>
          </a:p>
          <a:p>
            <a:pPr marL="298450" indent="-285750" eaLnBrk="1" hangingPunct="1">
              <a:spcBef>
                <a:spcPts val="138"/>
              </a:spcBef>
              <a:buFontTx/>
              <a:buChar char="•"/>
              <a:tabLst>
                <a:tab pos="298450" algn="l"/>
              </a:tabLst>
            </a:pPr>
            <a:endParaRPr lang="en-US" altLang="en-US">
              <a:latin typeface="Times New Roman" panose="02020603050405020304" pitchFamily="18" charset="0"/>
              <a:cs typeface="Times New Roman" panose="02020603050405020304" pitchFamily="18" charset="0"/>
            </a:endParaRPr>
          </a:p>
          <a:p>
            <a:pPr marL="298450" indent="-285750" eaLnBrk="1" hangingPunct="1">
              <a:spcBef>
                <a:spcPct val="0"/>
              </a:spcBef>
              <a:buFontTx/>
              <a:buChar char="•"/>
              <a:tabLst>
                <a:tab pos="298450" algn="l"/>
              </a:tabLst>
            </a:pPr>
            <a:r>
              <a:rPr lang="en-US" altLang="en-US">
                <a:latin typeface="Times New Roman" panose="02020603050405020304" pitchFamily="18" charset="0"/>
                <a:cs typeface="Times New Roman" panose="02020603050405020304" pitchFamily="18" charset="0"/>
              </a:rPr>
              <a:t>Hydrophilic (“water loving”) compounds:</a:t>
            </a:r>
          </a:p>
        </p:txBody>
      </p:sp>
      <p:pic>
        <p:nvPicPr>
          <p:cNvPr id="125956" name="object 4">
            <a:extLst>
              <a:ext uri="{FF2B5EF4-FFF2-40B4-BE49-F238E27FC236}">
                <a16:creationId xmlns:a16="http://schemas.microsoft.com/office/drawing/2014/main" id="{FE39139C-82C5-AF08-7E4F-A68D1A7DA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0" y="1068388"/>
            <a:ext cx="3878263"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a:extLst>
              <a:ext uri="{FF2B5EF4-FFF2-40B4-BE49-F238E27FC236}">
                <a16:creationId xmlns:a16="http://schemas.microsoft.com/office/drawing/2014/main" id="{7F9F7FB4-B168-3E00-AF0D-0039FEB270E2}"/>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1FCE55AD-FC5B-41E4-80DB-170EE57BCA4C}" type="slidenum">
              <a:rPr u="none" kern="0" spc="-25"/>
              <a:pPr marL="38100" eaLnBrk="1" fontAlgn="auto" hangingPunct="1">
                <a:spcBef>
                  <a:spcPts val="0"/>
                </a:spcBef>
                <a:spcAft>
                  <a:spcPts val="0"/>
                </a:spcAft>
                <a:defRPr/>
              </a:pPr>
              <a:t>70</a:t>
            </a:fld>
            <a:endParaRPr u="none" kern="0" spc="-25"/>
          </a:p>
        </p:txBody>
      </p:sp>
      <p:graphicFrame>
        <p:nvGraphicFramePr>
          <p:cNvPr id="6" name="Object 2">
            <a:extLst>
              <a:ext uri="{FF2B5EF4-FFF2-40B4-BE49-F238E27FC236}">
                <a16:creationId xmlns:a16="http://schemas.microsoft.com/office/drawing/2014/main" id="{60C74A49-6405-A7A7-2CF5-15467FA692D5}"/>
              </a:ext>
            </a:extLst>
          </p:cNvPr>
          <p:cNvGraphicFramePr>
            <a:graphicFrameLocks noChangeAspect="1"/>
          </p:cNvGraphicFramePr>
          <p:nvPr/>
        </p:nvGraphicFramePr>
        <p:xfrm>
          <a:off x="1260475" y="4470400"/>
          <a:ext cx="3511550" cy="795338"/>
        </p:xfrm>
        <a:graphic>
          <a:graphicData uri="http://schemas.openxmlformats.org/presentationml/2006/ole">
            <mc:AlternateContent xmlns:mc="http://schemas.openxmlformats.org/markup-compatibility/2006">
              <mc:Choice xmlns:v="urn:schemas-microsoft-com:vml" Requires="v">
                <p:oleObj name="CS ChemDraw Drawing" r:id="rId3" imgW="3817838" imgH="815479" progId="ChemDraw.Document.6.0">
                  <p:embed/>
                </p:oleObj>
              </mc:Choice>
              <mc:Fallback>
                <p:oleObj name="CS ChemDraw Drawing" r:id="rId3" imgW="3817838" imgH="815479" progId="ChemDraw.Document.6.0">
                  <p:embed/>
                  <p:pic>
                    <p:nvPicPr>
                      <p:cNvPr id="6" name="Object 2">
                        <a:extLst>
                          <a:ext uri="{FF2B5EF4-FFF2-40B4-BE49-F238E27FC236}">
                            <a16:creationId xmlns:a16="http://schemas.microsoft.com/office/drawing/2014/main" id="{60C74A49-6405-A7A7-2CF5-15467FA69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4470400"/>
                        <a:ext cx="35115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AutoShape 6">
            <a:extLst>
              <a:ext uri="{FF2B5EF4-FFF2-40B4-BE49-F238E27FC236}">
                <a16:creationId xmlns:a16="http://schemas.microsoft.com/office/drawing/2014/main" id="{A0F2699C-2D87-BCE5-B04E-F23BF8B6E4B6}"/>
              </a:ext>
            </a:extLst>
          </p:cNvPr>
          <p:cNvSpPr>
            <a:spLocks/>
          </p:cNvSpPr>
          <p:nvPr/>
        </p:nvSpPr>
        <p:spPr bwMode="auto">
          <a:xfrm rot="-5400000">
            <a:off x="2701925" y="2724150"/>
            <a:ext cx="133350" cy="3206750"/>
          </a:xfrm>
          <a:prstGeom prst="rightBrace">
            <a:avLst>
              <a:gd name="adj1" fmla="val 122576"/>
              <a:gd name="adj2" fmla="val 50000"/>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endParaRPr lang="en-US" altLang="en-US" sz="1800" u="none">
              <a:solidFill>
                <a:srgbClr val="000000"/>
              </a:solidFill>
            </a:endParaRPr>
          </a:p>
        </p:txBody>
      </p:sp>
      <p:sp>
        <p:nvSpPr>
          <p:cNvPr id="8" name="Line 8">
            <a:extLst>
              <a:ext uri="{FF2B5EF4-FFF2-40B4-BE49-F238E27FC236}">
                <a16:creationId xmlns:a16="http://schemas.microsoft.com/office/drawing/2014/main" id="{99AE1ABB-7E54-4159-4E86-949D4EBD9DB8}"/>
              </a:ext>
            </a:extLst>
          </p:cNvPr>
          <p:cNvSpPr>
            <a:spLocks noChangeShapeType="1"/>
          </p:cNvSpPr>
          <p:nvPr/>
        </p:nvSpPr>
        <p:spPr bwMode="auto">
          <a:xfrm>
            <a:off x="4559300" y="3983038"/>
            <a:ext cx="12700" cy="493712"/>
          </a:xfrm>
          <a:prstGeom prst="line">
            <a:avLst/>
          </a:prstGeom>
          <a:noFill/>
          <a:ln w="38100" cap="sq">
            <a:solidFill>
              <a:srgbClr val="0000FF"/>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graphicFrame>
        <p:nvGraphicFramePr>
          <p:cNvPr id="9" name="Object 3">
            <a:extLst>
              <a:ext uri="{FF2B5EF4-FFF2-40B4-BE49-F238E27FC236}">
                <a16:creationId xmlns:a16="http://schemas.microsoft.com/office/drawing/2014/main" id="{3F7C9EE9-B8A8-6DD1-8063-C9955EF801C5}"/>
              </a:ext>
            </a:extLst>
          </p:cNvPr>
          <p:cNvGraphicFramePr>
            <a:graphicFrameLocks noChangeAspect="1"/>
          </p:cNvGraphicFramePr>
          <p:nvPr/>
        </p:nvGraphicFramePr>
        <p:xfrm>
          <a:off x="157163" y="5416550"/>
          <a:ext cx="5267325" cy="1200150"/>
        </p:xfrm>
        <a:graphic>
          <a:graphicData uri="http://schemas.openxmlformats.org/presentationml/2006/ole">
            <mc:AlternateContent xmlns:mc="http://schemas.openxmlformats.org/markup-compatibility/2006">
              <mc:Choice xmlns:v="urn:schemas-microsoft-com:vml" Requires="v">
                <p:oleObj name="CS ChemDraw Drawing" r:id="rId5" imgW="5745667" imgH="1264865" progId="ChemDraw.Document.6.0">
                  <p:embed/>
                </p:oleObj>
              </mc:Choice>
              <mc:Fallback>
                <p:oleObj name="CS ChemDraw Drawing" r:id="rId5" imgW="5745667" imgH="1264865" progId="ChemDraw.Document.6.0">
                  <p:embed/>
                  <p:pic>
                    <p:nvPicPr>
                      <p:cNvPr id="9" name="Object 3">
                        <a:extLst>
                          <a:ext uri="{FF2B5EF4-FFF2-40B4-BE49-F238E27FC236}">
                            <a16:creationId xmlns:a16="http://schemas.microsoft.com/office/drawing/2014/main" id="{3F7C9EE9-B8A8-6DD1-8063-C9955EF801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3" y="5416550"/>
                        <a:ext cx="5267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14C546F-B9CC-22F9-0566-7C8EC4B13654}"/>
              </a:ext>
            </a:extLst>
          </p:cNvPr>
          <p:cNvSpPr txBox="1">
            <a:spLocks noGrp="1"/>
          </p:cNvSpPr>
          <p:nvPr>
            <p:ph type="title"/>
          </p:nvPr>
        </p:nvSpPr>
        <p:spPr>
          <a:xfrm>
            <a:off x="-96838" y="-242888"/>
            <a:ext cx="8224838" cy="754063"/>
          </a:xfrm>
        </p:spPr>
        <p:txBody>
          <a:bodyPr tIns="260172" rtlCol="0"/>
          <a:lstStyle/>
          <a:p>
            <a:pPr marL="1557655" eaLnBrk="1" fontAlgn="auto" hangingPunct="1">
              <a:spcBef>
                <a:spcPts val="105"/>
              </a:spcBef>
              <a:spcAft>
                <a:spcPts val="0"/>
              </a:spcAft>
              <a:defRPr/>
            </a:pPr>
            <a:r>
              <a:rPr dirty="0"/>
              <a:t>Relative</a:t>
            </a:r>
            <a:r>
              <a:rPr spc="-65" dirty="0"/>
              <a:t> </a:t>
            </a:r>
            <a:r>
              <a:rPr dirty="0"/>
              <a:t>Solubility</a:t>
            </a:r>
            <a:r>
              <a:rPr spc="-20" dirty="0"/>
              <a:t> </a:t>
            </a:r>
            <a:r>
              <a:rPr dirty="0"/>
              <a:t>in</a:t>
            </a:r>
            <a:r>
              <a:rPr spc="-100" dirty="0"/>
              <a:t> </a:t>
            </a:r>
            <a:r>
              <a:rPr spc="-10" dirty="0"/>
              <a:t>Water</a:t>
            </a:r>
            <a:endParaRPr dirty="0"/>
          </a:p>
        </p:txBody>
      </p:sp>
      <p:pic>
        <p:nvPicPr>
          <p:cNvPr id="126979" name="object 3">
            <a:extLst>
              <a:ext uri="{FF2B5EF4-FFF2-40B4-BE49-F238E27FC236}">
                <a16:creationId xmlns:a16="http://schemas.microsoft.com/office/drawing/2014/main" id="{B787F795-832E-15E9-DBC3-6BC2B6733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 y="608013"/>
            <a:ext cx="630396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4">
            <a:extLst>
              <a:ext uri="{FF2B5EF4-FFF2-40B4-BE49-F238E27FC236}">
                <a16:creationId xmlns:a16="http://schemas.microsoft.com/office/drawing/2014/main" id="{E5C38BCE-B54C-BE26-1536-E805197076F0}"/>
              </a:ext>
            </a:extLst>
          </p:cNvPr>
          <p:cNvSpPr>
            <a:spLocks noGrp="1"/>
          </p:cNvSpPr>
          <p:nvPr>
            <p:ph type="sldNum" sz="quarter" idx="12"/>
          </p:nvPr>
        </p:nvSpPr>
        <p:spPr>
          <a:xfrm>
            <a:off x="8834438" y="6477000"/>
            <a:ext cx="244475" cy="217488"/>
          </a:xfrm>
        </p:spPr>
        <p:txBody>
          <a:bodyPr vert="horz" rtlCol="0"/>
          <a:lstStyle/>
          <a:p>
            <a:pPr marL="38100" eaLnBrk="1" fontAlgn="auto" hangingPunct="1">
              <a:spcBef>
                <a:spcPts val="0"/>
              </a:spcBef>
              <a:spcAft>
                <a:spcPts val="0"/>
              </a:spcAft>
              <a:defRPr/>
            </a:pPr>
            <a:fld id="{CF0B1DAD-65DF-4E17-BD3D-6219658FD471}" type="slidenum">
              <a:rPr u="none" kern="0" spc="-25"/>
              <a:pPr marL="38100" eaLnBrk="1" fontAlgn="auto" hangingPunct="1">
                <a:spcBef>
                  <a:spcPts val="0"/>
                </a:spcBef>
                <a:spcAft>
                  <a:spcPts val="0"/>
                </a:spcAft>
                <a:defRPr/>
              </a:pPr>
              <a:t>71</a:t>
            </a:fld>
            <a:endParaRPr u="none" kern="0" spc="-25"/>
          </a:p>
        </p:txBody>
      </p:sp>
      <p:graphicFrame>
        <p:nvGraphicFramePr>
          <p:cNvPr id="5" name="Object 4">
            <a:extLst>
              <a:ext uri="{FF2B5EF4-FFF2-40B4-BE49-F238E27FC236}">
                <a16:creationId xmlns:a16="http://schemas.microsoft.com/office/drawing/2014/main" id="{16467205-9AB3-56E0-D47D-B9846C0DA189}"/>
              </a:ext>
            </a:extLst>
          </p:cNvPr>
          <p:cNvGraphicFramePr>
            <a:graphicFrameLocks noChangeAspect="1"/>
          </p:cNvGraphicFramePr>
          <p:nvPr/>
        </p:nvGraphicFramePr>
        <p:xfrm>
          <a:off x="6478588" y="3833813"/>
          <a:ext cx="2216150" cy="2058987"/>
        </p:xfrm>
        <a:graphic>
          <a:graphicData uri="http://schemas.openxmlformats.org/presentationml/2006/ole">
            <mc:AlternateContent xmlns:mc="http://schemas.openxmlformats.org/markup-compatibility/2006">
              <mc:Choice xmlns:v="urn:schemas-microsoft-com:vml" Requires="v">
                <p:oleObj name="CS ChemDraw Drawing" r:id="rId3" imgW="1798444" imgH="1668863" progId="ChemDraw.Document.6.0">
                  <p:embed/>
                </p:oleObj>
              </mc:Choice>
              <mc:Fallback>
                <p:oleObj name="CS ChemDraw Drawing" r:id="rId3" imgW="1798444" imgH="1668863" progId="ChemDraw.Document.6.0">
                  <p:embed/>
                  <p:pic>
                    <p:nvPicPr>
                      <p:cNvPr id="5" name="Object 4">
                        <a:extLst>
                          <a:ext uri="{FF2B5EF4-FFF2-40B4-BE49-F238E27FC236}">
                            <a16:creationId xmlns:a16="http://schemas.microsoft.com/office/drawing/2014/main" id="{16467205-9AB3-56E0-D47D-B9846C0DA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588" y="3833813"/>
                        <a:ext cx="2216150" cy="205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81">
            <a:extLst>
              <a:ext uri="{FF2B5EF4-FFF2-40B4-BE49-F238E27FC236}">
                <a16:creationId xmlns:a16="http://schemas.microsoft.com/office/drawing/2014/main" id="{1AF37AEF-B687-D7AE-EAEC-863A409F528D}"/>
              </a:ext>
            </a:extLst>
          </p:cNvPr>
          <p:cNvSpPr>
            <a:spLocks noChangeShapeType="1"/>
          </p:cNvSpPr>
          <p:nvPr/>
        </p:nvSpPr>
        <p:spPr bwMode="auto">
          <a:xfrm>
            <a:off x="6602413" y="4862513"/>
            <a:ext cx="650875" cy="0"/>
          </a:xfrm>
          <a:prstGeom prst="line">
            <a:avLst/>
          </a:prstGeom>
          <a:noFill/>
          <a:ln w="38100" cap="sq">
            <a:solidFill>
              <a:srgbClr val="0080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6983" name="Rectangle 15">
            <a:extLst>
              <a:ext uri="{FF2B5EF4-FFF2-40B4-BE49-F238E27FC236}">
                <a16:creationId xmlns:a16="http://schemas.microsoft.com/office/drawing/2014/main" id="{557C1019-29B2-7CD9-4C75-759BEBFFF4BA}"/>
              </a:ext>
            </a:extLst>
          </p:cNvPr>
          <p:cNvSpPr>
            <a:spLocks noChangeArrowheads="1"/>
          </p:cNvSpPr>
          <p:nvPr/>
        </p:nvSpPr>
        <p:spPr bwMode="auto">
          <a:xfrm>
            <a:off x="6062663" y="58674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r>
              <a:rPr lang="en-CA" altLang="en-US" sz="1800" u="none">
                <a:solidFill>
                  <a:srgbClr val="000000"/>
                </a:solidFill>
              </a:rPr>
              <a:t>e.g.	MeOH and H</a:t>
            </a:r>
            <a:r>
              <a:rPr lang="en-CA" altLang="en-US" sz="1800" u="none" baseline="-25000">
                <a:solidFill>
                  <a:srgbClr val="000000"/>
                </a:solidFill>
              </a:rPr>
              <a:t>2</a:t>
            </a:r>
            <a:r>
              <a:rPr lang="en-CA" altLang="en-US" sz="1800" u="none">
                <a:solidFill>
                  <a:srgbClr val="000000"/>
                </a:solidFill>
              </a:rPr>
              <a:t>O are miscible in all proportions</a:t>
            </a:r>
          </a:p>
        </p:txBody>
      </p:sp>
      <p:sp>
        <p:nvSpPr>
          <p:cNvPr id="126984" name="TextBox 16">
            <a:extLst>
              <a:ext uri="{FF2B5EF4-FFF2-40B4-BE49-F238E27FC236}">
                <a16:creationId xmlns:a16="http://schemas.microsoft.com/office/drawing/2014/main" id="{9E36CA9E-18DA-99AA-3E63-E13A920A9CBC}"/>
              </a:ext>
            </a:extLst>
          </p:cNvPr>
          <p:cNvSpPr txBox="1">
            <a:spLocks noChangeArrowheads="1"/>
          </p:cNvSpPr>
          <p:nvPr/>
        </p:nvSpPr>
        <p:spPr bwMode="auto">
          <a:xfrm>
            <a:off x="6964363" y="655638"/>
            <a:ext cx="192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2400" u="sng">
                <a:solidFill>
                  <a:schemeClr val="tx1"/>
                </a:solidFill>
                <a:latin typeface="Times New Roman" panose="02020603050405020304" pitchFamily="18" charset="0"/>
              </a:defRPr>
            </a:lvl1pPr>
            <a:lvl2pPr marL="742950" indent="-285750"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a:buFont typeface="Symbol" panose="05050102010706020507" pitchFamily="18" charset="2"/>
              <a:buNone/>
            </a:pPr>
            <a:r>
              <a:rPr lang="en-CA" altLang="en-US" sz="1800" b="1" u="none">
                <a:solidFill>
                  <a:srgbClr val="666633"/>
                </a:solidFill>
                <a:latin typeface="Arial" panose="020B0604020202020204" pitchFamily="34" charset="0"/>
              </a:rPr>
              <a:t>Water Solubility</a:t>
            </a:r>
          </a:p>
        </p:txBody>
      </p:sp>
      <p:sp>
        <p:nvSpPr>
          <p:cNvPr id="126985" name="Rectangle 17">
            <a:extLst>
              <a:ext uri="{FF2B5EF4-FFF2-40B4-BE49-F238E27FC236}">
                <a16:creationId xmlns:a16="http://schemas.microsoft.com/office/drawing/2014/main" id="{2640CE68-D099-016C-67F0-DC0A934BBC9C}"/>
              </a:ext>
            </a:extLst>
          </p:cNvPr>
          <p:cNvSpPr>
            <a:spLocks noChangeArrowheads="1"/>
          </p:cNvSpPr>
          <p:nvPr/>
        </p:nvSpPr>
        <p:spPr bwMode="auto">
          <a:xfrm>
            <a:off x="5872163" y="1136650"/>
            <a:ext cx="34290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685800">
              <a:defRPr sz="2400" u="sng">
                <a:solidFill>
                  <a:schemeClr val="tx1"/>
                </a:solidFill>
                <a:latin typeface="Times New Roman" panose="02020603050405020304" pitchFamily="18" charset="0"/>
              </a:defRPr>
            </a:lvl1pPr>
            <a:lvl2pPr marL="852488" indent="-333375" defTabSz="685800">
              <a:defRPr sz="2400" u="sng">
                <a:solidFill>
                  <a:schemeClr val="tx1"/>
                </a:solidFill>
                <a:latin typeface="Times New Roman" panose="02020603050405020304" pitchFamily="18" charset="0"/>
              </a:defRPr>
            </a:lvl2pPr>
            <a:lvl3pPr marL="1143000" indent="-228600" defTabSz="685800">
              <a:defRPr sz="2400" u="sng">
                <a:solidFill>
                  <a:schemeClr val="tx1"/>
                </a:solidFill>
                <a:latin typeface="Times New Roman" panose="02020603050405020304" pitchFamily="18" charset="0"/>
              </a:defRPr>
            </a:lvl3pPr>
            <a:lvl4pPr marL="1600200" indent="-228600" defTabSz="685800">
              <a:defRPr sz="2400" u="sng">
                <a:solidFill>
                  <a:schemeClr val="tx1"/>
                </a:solidFill>
                <a:latin typeface="Times New Roman" panose="02020603050405020304" pitchFamily="18" charset="0"/>
              </a:defRPr>
            </a:lvl4pPr>
            <a:lvl5pPr marL="2057400" indent="-228600" defTabSz="685800">
              <a:defRPr sz="2400" u="sng">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u="sng">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u="sng">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u="sng">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u="sng">
                <a:solidFill>
                  <a:schemeClr val="tx1"/>
                </a:solidFill>
                <a:latin typeface="Times New Roman" panose="02020603050405020304" pitchFamily="18" charset="0"/>
              </a:defRPr>
            </a:lvl9pPr>
          </a:lstStyle>
          <a:p>
            <a:pPr lvl="1">
              <a:spcBef>
                <a:spcPct val="5000"/>
              </a:spcBef>
              <a:buClr>
                <a:srgbClr val="666633"/>
              </a:buClr>
              <a:buFont typeface="Tahoma" panose="020B0604030504040204" pitchFamily="34" charset="0"/>
              <a:buChar char="●"/>
            </a:pPr>
            <a:r>
              <a:rPr lang="en-US" altLang="zh-TW" sz="2000" u="none">
                <a:solidFill>
                  <a:srgbClr val="000000"/>
                </a:solidFill>
              </a:rPr>
              <a:t>At least 3gr in 100 mL water</a:t>
            </a:r>
          </a:p>
          <a:p>
            <a:pPr lvl="1">
              <a:spcBef>
                <a:spcPct val="5000"/>
              </a:spcBef>
              <a:buClr>
                <a:srgbClr val="666633"/>
              </a:buClr>
              <a:buFont typeface="Tahoma" panose="020B0604030504040204" pitchFamily="34" charset="0"/>
              <a:buChar char="●"/>
            </a:pPr>
            <a:r>
              <a:rPr lang="en-US" altLang="zh-TW" sz="2000" u="none">
                <a:solidFill>
                  <a:srgbClr val="000000"/>
                </a:solidFill>
              </a:rPr>
              <a:t>1-3C: water soluble</a:t>
            </a:r>
          </a:p>
          <a:p>
            <a:pPr lvl="1">
              <a:spcBef>
                <a:spcPct val="5000"/>
              </a:spcBef>
              <a:buClr>
                <a:srgbClr val="666633"/>
              </a:buClr>
              <a:buFont typeface="Tahoma" panose="020B0604030504040204" pitchFamily="34" charset="0"/>
              <a:buChar char="●"/>
            </a:pPr>
            <a:r>
              <a:rPr lang="en-US" altLang="zh-TW" sz="2000" u="none">
                <a:solidFill>
                  <a:srgbClr val="000000"/>
                </a:solidFill>
              </a:rPr>
              <a:t>4-5C: borderline</a:t>
            </a:r>
          </a:p>
          <a:p>
            <a:pPr lvl="1">
              <a:spcBef>
                <a:spcPct val="5000"/>
              </a:spcBef>
              <a:buClr>
                <a:srgbClr val="666633"/>
              </a:buClr>
              <a:buFont typeface="Tahoma" panose="020B0604030504040204" pitchFamily="34" charset="0"/>
              <a:buChar char="●"/>
            </a:pPr>
            <a:r>
              <a:rPr lang="en-US" altLang="zh-TW" sz="2000" u="none">
                <a:solidFill>
                  <a:srgbClr val="000000"/>
                </a:solidFill>
              </a:rPr>
              <a:t>≥ 6 C: insoluble</a:t>
            </a:r>
          </a:p>
        </p:txBody>
      </p:sp>
      <p:pic>
        <p:nvPicPr>
          <p:cNvPr id="126986" name="Content Placeholder 5" descr="A diagram shows the solvation of a polar compound by water. Long description in Notes Pane, press F6.">
            <a:extLst>
              <a:ext uri="{FF2B5EF4-FFF2-40B4-BE49-F238E27FC236}">
                <a16:creationId xmlns:a16="http://schemas.microsoft.com/office/drawing/2014/main" id="{2DA3DA3E-6544-0E3C-B534-CC4F97B91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13" y="4225925"/>
            <a:ext cx="3044825"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3">
            <a:extLst>
              <a:ext uri="{FF2B5EF4-FFF2-40B4-BE49-F238E27FC236}">
                <a16:creationId xmlns:a16="http://schemas.microsoft.com/office/drawing/2014/main" id="{A2F63077-C5BD-C15B-D137-4CDA36CE5B41}"/>
              </a:ext>
            </a:extLst>
          </p:cNvPr>
          <p:cNvSpPr txBox="1">
            <a:spLocks/>
          </p:cNvSpPr>
          <p:nvPr/>
        </p:nvSpPr>
        <p:spPr>
          <a:xfrm>
            <a:off x="2835275" y="3362325"/>
            <a:ext cx="3767138" cy="912813"/>
          </a:xfrm>
          <a:prstGeom prst="rect">
            <a:avLst/>
          </a:prstGeom>
        </p:spPr>
        <p:txBody>
          <a:bodyPr/>
          <a:lst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01600" algn="ctr">
              <a:defRPr/>
            </a:pPr>
            <a:r>
              <a:rPr lang="en-US" u="none" kern="0" dirty="0"/>
              <a:t>Solvation is the interaction between </a:t>
            </a:r>
            <a:r>
              <a:rPr lang="en-US" u="none" kern="0" dirty="0">
                <a:solidFill>
                  <a:schemeClr val="tx2"/>
                </a:solidFill>
              </a:rPr>
              <a:t>solute</a:t>
            </a:r>
            <a:r>
              <a:rPr lang="en-US" u="none" kern="0" dirty="0"/>
              <a:t> molecules and </a:t>
            </a:r>
            <a:r>
              <a:rPr lang="en-US" u="none" kern="0" dirty="0">
                <a:solidFill>
                  <a:schemeClr val="tx2"/>
                </a:solidFill>
              </a:rPr>
              <a:t>solvent</a:t>
            </a:r>
            <a:r>
              <a:rPr lang="en-US" u="none" kern="0" dirty="0"/>
              <a:t> molecules.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object 2">
            <a:extLst>
              <a:ext uri="{FF2B5EF4-FFF2-40B4-BE49-F238E27FC236}">
                <a16:creationId xmlns:a16="http://schemas.microsoft.com/office/drawing/2014/main" id="{FD2B4746-F244-F6D2-A07F-BECBC008CC53}"/>
              </a:ext>
            </a:extLst>
          </p:cNvPr>
          <p:cNvSpPr>
            <a:spLocks noGrp="1" noChangeArrowheads="1"/>
          </p:cNvSpPr>
          <p:nvPr>
            <p:ph type="title"/>
          </p:nvPr>
        </p:nvSpPr>
        <p:spPr>
          <a:xfrm>
            <a:off x="73025" y="246063"/>
            <a:ext cx="4425950" cy="571500"/>
          </a:xfrm>
        </p:spPr>
        <p:txBody>
          <a:bodyPr tIns="261696"/>
          <a:lstStyle/>
          <a:p>
            <a:pPr eaLnBrk="1" hangingPunct="1"/>
            <a:r>
              <a:rPr lang="en-US" altLang="en-US" sz="2000">
                <a:latin typeface="Times New Roman" panose="02020603050405020304" pitchFamily="18" charset="0"/>
                <a:cs typeface="Times New Roman" panose="02020603050405020304" pitchFamily="18" charset="0"/>
              </a:rPr>
              <a:t>Solubility of Branched vs Unbranched Molecules</a:t>
            </a:r>
          </a:p>
        </p:txBody>
      </p:sp>
      <p:pic>
        <p:nvPicPr>
          <p:cNvPr id="128003" name="object 3">
            <a:extLst>
              <a:ext uri="{FF2B5EF4-FFF2-40B4-BE49-F238E27FC236}">
                <a16:creationId xmlns:a16="http://schemas.microsoft.com/office/drawing/2014/main" id="{B5E168B9-48A6-CAC3-767A-2386AE356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608138"/>
            <a:ext cx="38449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4">
            <a:extLst>
              <a:ext uri="{FF2B5EF4-FFF2-40B4-BE49-F238E27FC236}">
                <a16:creationId xmlns:a16="http://schemas.microsoft.com/office/drawing/2014/main" id="{6F1A7951-E070-4A9F-3AC8-43997A591C82}"/>
              </a:ext>
            </a:extLst>
          </p:cNvPr>
          <p:cNvSpPr>
            <a:spLocks noGrp="1"/>
          </p:cNvSpPr>
          <p:nvPr>
            <p:ph type="sldNum" sz="quarter" idx="12"/>
          </p:nvPr>
        </p:nvSpPr>
        <p:spPr/>
        <p:txBody>
          <a:bodyPr vert="horz" rtlCol="0"/>
          <a:lstStyle/>
          <a:p>
            <a:pPr marL="38100" eaLnBrk="1" fontAlgn="auto" hangingPunct="1">
              <a:spcBef>
                <a:spcPts val="0"/>
              </a:spcBef>
              <a:spcAft>
                <a:spcPts val="0"/>
              </a:spcAft>
              <a:defRPr/>
            </a:pPr>
            <a:fld id="{31D741E1-C518-4812-B961-626A22C23EEA}" type="slidenum">
              <a:rPr u="none" kern="0" spc="-25"/>
              <a:pPr marL="38100" eaLnBrk="1" fontAlgn="auto" hangingPunct="1">
                <a:spcBef>
                  <a:spcPts val="0"/>
                </a:spcBef>
                <a:spcAft>
                  <a:spcPts val="0"/>
                </a:spcAft>
                <a:defRPr/>
              </a:pPr>
              <a:t>72</a:t>
            </a:fld>
            <a:endParaRPr u="none" kern="0" spc="-25"/>
          </a:p>
        </p:txBody>
      </p:sp>
      <p:pic>
        <p:nvPicPr>
          <p:cNvPr id="128005" name="object 3">
            <a:extLst>
              <a:ext uri="{FF2B5EF4-FFF2-40B4-BE49-F238E27FC236}">
                <a16:creationId xmlns:a16="http://schemas.microsoft.com/office/drawing/2014/main" id="{1FD1C39C-3B03-257B-AD72-2A2CC9B77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1782763"/>
            <a:ext cx="370205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bject 2">
            <a:extLst>
              <a:ext uri="{FF2B5EF4-FFF2-40B4-BE49-F238E27FC236}">
                <a16:creationId xmlns:a16="http://schemas.microsoft.com/office/drawing/2014/main" id="{8002D909-7E46-6B32-15E1-42801BAFC815}"/>
              </a:ext>
            </a:extLst>
          </p:cNvPr>
          <p:cNvSpPr txBox="1">
            <a:spLocks/>
          </p:cNvSpPr>
          <p:nvPr/>
        </p:nvSpPr>
        <p:spPr bwMode="auto">
          <a:xfrm>
            <a:off x="4498975" y="246063"/>
            <a:ext cx="4365625" cy="544512"/>
          </a:xfrm>
          <a:prstGeom prst="rect">
            <a:avLst/>
          </a:prstGeom>
          <a:noFill/>
          <a:ln>
            <a:noFill/>
          </a:ln>
        </p:spPr>
        <p:txBody>
          <a:bodyPr lIns="0" tIns="235203" rIns="0" bIns="0">
            <a:spAutoFit/>
          </a:bodyPr>
          <a:lstStyle>
            <a:lvl1pPr algn="ctr" rtl="0" eaLnBrk="0" fontAlgn="base" hangingPunct="0">
              <a:spcBef>
                <a:spcPct val="0"/>
              </a:spcBef>
              <a:spcAft>
                <a:spcPct val="0"/>
              </a:spcAft>
              <a:defRPr sz="3200" b="1" i="0">
                <a:solidFill>
                  <a:schemeClr val="tx1"/>
                </a:solidFill>
                <a:latin typeface="Times New Roman"/>
                <a:ea typeface="+mj-ea"/>
                <a:cs typeface="Times New Roman"/>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marL="509270" eaLnBrk="1" fontAlgn="auto" hangingPunct="1">
              <a:spcBef>
                <a:spcPts val="105"/>
              </a:spcBef>
              <a:spcAft>
                <a:spcPts val="0"/>
              </a:spcAft>
              <a:defRPr/>
            </a:pPr>
            <a:r>
              <a:rPr lang="en-US" sz="2000" u="none" kern="0"/>
              <a:t>Solubility</a:t>
            </a:r>
            <a:r>
              <a:rPr lang="en-US" sz="2000" u="none" kern="0" spc="-35"/>
              <a:t> </a:t>
            </a:r>
            <a:r>
              <a:rPr lang="en-US" sz="2000" u="none" kern="0"/>
              <a:t>of</a:t>
            </a:r>
            <a:r>
              <a:rPr lang="en-US" sz="2000" u="none" kern="0" spc="-5"/>
              <a:t> </a:t>
            </a:r>
            <a:r>
              <a:rPr lang="en-US" sz="2000" u="none" kern="0"/>
              <a:t>Charged</a:t>
            </a:r>
            <a:r>
              <a:rPr lang="en-US" sz="2000" u="none" kern="0" spc="-40"/>
              <a:t> </a:t>
            </a:r>
            <a:r>
              <a:rPr lang="en-US" sz="2000" u="none" kern="0"/>
              <a:t>Molecules</a:t>
            </a:r>
            <a:r>
              <a:rPr lang="en-US" sz="2000" u="none" kern="0" spc="-5"/>
              <a:t> </a:t>
            </a:r>
            <a:r>
              <a:rPr lang="en-US" sz="2000" u="none" kern="0"/>
              <a:t>in</a:t>
            </a:r>
            <a:r>
              <a:rPr lang="en-US" sz="2000" u="none" kern="0" spc="-85"/>
              <a:t> </a:t>
            </a:r>
            <a:r>
              <a:rPr lang="en-US" sz="2000" u="none" kern="0" spc="-10"/>
              <a:t>Water</a:t>
            </a:r>
            <a:endParaRPr lang="en-US" sz="2000" u="none" kern="0" spc="-1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986042AB-6525-109C-BCA3-6C2311B75F22}"/>
              </a:ext>
            </a:extLst>
          </p:cNvPr>
          <p:cNvSpPr txBox="1">
            <a:spLocks noChangeArrowheads="1"/>
          </p:cNvSpPr>
          <p:nvPr/>
        </p:nvSpPr>
        <p:spPr bwMode="auto">
          <a:xfrm>
            <a:off x="2490788" y="215900"/>
            <a:ext cx="4003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sz="2800" b="1" u="none">
                <a:solidFill>
                  <a:srgbClr val="990033"/>
                </a:solidFill>
                <a:latin typeface="Arial" panose="020B0604020202020204" pitchFamily="34" charset="0"/>
              </a:rPr>
              <a:t>Condensed Structures</a:t>
            </a:r>
          </a:p>
        </p:txBody>
      </p:sp>
      <p:sp>
        <p:nvSpPr>
          <p:cNvPr id="129027" name="Text Box 4">
            <a:extLst>
              <a:ext uri="{FF2B5EF4-FFF2-40B4-BE49-F238E27FC236}">
                <a16:creationId xmlns:a16="http://schemas.microsoft.com/office/drawing/2014/main" id="{BD9FB512-B7AF-B015-8D37-79E54B404DCB}"/>
              </a:ext>
            </a:extLst>
          </p:cNvPr>
          <p:cNvSpPr txBox="1">
            <a:spLocks noChangeArrowheads="1"/>
          </p:cNvSpPr>
          <p:nvPr/>
        </p:nvSpPr>
        <p:spPr bwMode="auto">
          <a:xfrm>
            <a:off x="1647825" y="2757488"/>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solidFill>
                  <a:srgbClr val="000066"/>
                </a:solidFill>
                <a:latin typeface="Times New Roman" panose="02020603050405020304" pitchFamily="18" charset="0"/>
              </a:rPr>
              <a:t>pentane</a:t>
            </a:r>
          </a:p>
        </p:txBody>
      </p:sp>
      <p:graphicFrame>
        <p:nvGraphicFramePr>
          <p:cNvPr id="129028" name="Object 5">
            <a:extLst>
              <a:ext uri="{FF2B5EF4-FFF2-40B4-BE49-F238E27FC236}">
                <a16:creationId xmlns:a16="http://schemas.microsoft.com/office/drawing/2014/main" id="{A1C69A61-B7B7-2BD3-6499-0E2B94BF16C5}"/>
              </a:ext>
            </a:extLst>
          </p:cNvPr>
          <p:cNvGraphicFramePr>
            <a:graphicFrameLocks noChangeAspect="1"/>
          </p:cNvGraphicFramePr>
          <p:nvPr/>
        </p:nvGraphicFramePr>
        <p:xfrm>
          <a:off x="257175" y="2365375"/>
          <a:ext cx="3911600" cy="427038"/>
        </p:xfrm>
        <a:graphic>
          <a:graphicData uri="http://schemas.openxmlformats.org/presentationml/2006/ole">
            <mc:AlternateContent xmlns:mc="http://schemas.openxmlformats.org/markup-compatibility/2006">
              <mc:Choice xmlns:v="urn:schemas-microsoft-com:vml" Requires="v">
                <p:oleObj name="CS ChemDraw Drawing" r:id="rId2" imgW="2164080" imgH="236220" progId="ChemDraw.Document.5.0">
                  <p:embed/>
                </p:oleObj>
              </mc:Choice>
              <mc:Fallback>
                <p:oleObj name="CS ChemDraw Drawing" r:id="rId2" imgW="2164080" imgH="236220" progId="ChemDraw.Document.5.0">
                  <p:embed/>
                  <p:pic>
                    <p:nvPicPr>
                      <p:cNvPr id="129028" name="Object 5">
                        <a:extLst>
                          <a:ext uri="{FF2B5EF4-FFF2-40B4-BE49-F238E27FC236}">
                            <a16:creationId xmlns:a16="http://schemas.microsoft.com/office/drawing/2014/main" id="{A1C69A61-B7B7-2BD3-6499-0E2B94BF1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2365375"/>
                        <a:ext cx="391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9029" name="Picture 6">
            <a:extLst>
              <a:ext uri="{FF2B5EF4-FFF2-40B4-BE49-F238E27FC236}">
                <a16:creationId xmlns:a16="http://schemas.microsoft.com/office/drawing/2014/main" id="{F16D2EF5-0CDE-C495-ECF3-E2EBE4AB8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738" y="2430463"/>
            <a:ext cx="32194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Text Box 7">
            <a:extLst>
              <a:ext uri="{FF2B5EF4-FFF2-40B4-BE49-F238E27FC236}">
                <a16:creationId xmlns:a16="http://schemas.microsoft.com/office/drawing/2014/main" id="{58D57A4D-F057-1D32-5D33-DA1BA03DE457}"/>
              </a:ext>
            </a:extLst>
          </p:cNvPr>
          <p:cNvSpPr txBox="1">
            <a:spLocks noChangeArrowheads="1"/>
          </p:cNvSpPr>
          <p:nvPr/>
        </p:nvSpPr>
        <p:spPr bwMode="auto">
          <a:xfrm>
            <a:off x="4330700" y="2335213"/>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solidFill>
                  <a:srgbClr val="000000"/>
                </a:solidFill>
                <a:latin typeface="Times New Roman" panose="02020603050405020304" pitchFamily="18" charset="0"/>
              </a:rPr>
              <a:t>=</a:t>
            </a:r>
          </a:p>
        </p:txBody>
      </p:sp>
      <p:sp>
        <p:nvSpPr>
          <p:cNvPr id="129031" name="Text Box 8">
            <a:extLst>
              <a:ext uri="{FF2B5EF4-FFF2-40B4-BE49-F238E27FC236}">
                <a16:creationId xmlns:a16="http://schemas.microsoft.com/office/drawing/2014/main" id="{7EED99CC-F1EA-23C6-9540-BB7F9AF1DD87}"/>
              </a:ext>
            </a:extLst>
          </p:cNvPr>
          <p:cNvSpPr txBox="1">
            <a:spLocks noChangeArrowheads="1"/>
          </p:cNvSpPr>
          <p:nvPr/>
        </p:nvSpPr>
        <p:spPr bwMode="auto">
          <a:xfrm>
            <a:off x="4848225" y="2779713"/>
            <a:ext cx="37322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a:spcBef>
                <a:spcPct val="0"/>
              </a:spcBef>
            </a:pPr>
            <a:r>
              <a:rPr lang="en-US" altLang="en-US" sz="2000" u="none">
                <a:solidFill>
                  <a:srgbClr val="000000"/>
                </a:solidFill>
                <a:latin typeface="Times New Roman" panose="02020603050405020304" pitchFamily="18" charset="0"/>
              </a:rPr>
              <a:t>C-C and C-H bonds are not shown</a:t>
            </a:r>
          </a:p>
          <a:p>
            <a:pPr algn="just">
              <a:spcBef>
                <a:spcPct val="0"/>
              </a:spcBef>
            </a:pPr>
            <a:r>
              <a:rPr lang="en-US" altLang="en-US" sz="2000" u="none">
                <a:solidFill>
                  <a:srgbClr val="000000"/>
                </a:solidFill>
                <a:latin typeface="Times New Roman" panose="02020603050405020304" pitchFamily="18" charset="0"/>
              </a:rPr>
              <a:t>C with 3 hydrogens = CH</a:t>
            </a:r>
            <a:r>
              <a:rPr lang="en-US" altLang="en-US" sz="2000" u="none" baseline="-25000">
                <a:solidFill>
                  <a:srgbClr val="000000"/>
                </a:solidFill>
                <a:latin typeface="Times New Roman" panose="02020603050405020304" pitchFamily="18" charset="0"/>
              </a:rPr>
              <a:t>3</a:t>
            </a:r>
          </a:p>
          <a:p>
            <a:pPr algn="just">
              <a:spcBef>
                <a:spcPct val="0"/>
              </a:spcBef>
            </a:pPr>
            <a:r>
              <a:rPr lang="en-US" altLang="en-US" sz="2000" u="none">
                <a:solidFill>
                  <a:srgbClr val="000000"/>
                </a:solidFill>
                <a:latin typeface="Times New Roman" panose="02020603050405020304" pitchFamily="18" charset="0"/>
              </a:rPr>
              <a:t>C with 2 hydrogens = CH</a:t>
            </a:r>
            <a:r>
              <a:rPr lang="en-US" altLang="en-US" sz="2000" u="none" baseline="-25000">
                <a:solidFill>
                  <a:srgbClr val="000000"/>
                </a:solidFill>
                <a:latin typeface="Times New Roman" panose="02020603050405020304" pitchFamily="18" charset="0"/>
              </a:rPr>
              <a:t>2</a:t>
            </a:r>
          </a:p>
        </p:txBody>
      </p:sp>
      <p:sp>
        <p:nvSpPr>
          <p:cNvPr id="129032" name="TextBox 1">
            <a:extLst>
              <a:ext uri="{FF2B5EF4-FFF2-40B4-BE49-F238E27FC236}">
                <a16:creationId xmlns:a16="http://schemas.microsoft.com/office/drawing/2014/main" id="{0D3E1EE9-44DA-26B3-C694-96BBB7E66966}"/>
              </a:ext>
            </a:extLst>
          </p:cNvPr>
          <p:cNvSpPr txBox="1">
            <a:spLocks noChangeArrowheads="1"/>
          </p:cNvSpPr>
          <p:nvPr/>
        </p:nvSpPr>
        <p:spPr bwMode="auto">
          <a:xfrm>
            <a:off x="109538" y="719138"/>
            <a:ext cx="90344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solidFill>
                  <a:srgbClr val="000000"/>
                </a:solidFill>
                <a:latin typeface="Times New Roman" panose="02020603050405020304" pitchFamily="18" charset="0"/>
              </a:rPr>
              <a:t>Lewis structures can be simplified by showing only the atoms in a molecule as a “list” and eliminating the lines showing covalent bonds</a:t>
            </a:r>
          </a:p>
          <a:p>
            <a:pPr>
              <a:spcBef>
                <a:spcPct val="0"/>
              </a:spcBef>
            </a:pPr>
            <a:endParaRPr lang="en-US" altLang="en-US" u="none">
              <a:solidFill>
                <a:srgbClr val="000000"/>
              </a:solidFill>
              <a:latin typeface="Times New Roman" panose="02020603050405020304" pitchFamily="18" charset="0"/>
            </a:endParaRPr>
          </a:p>
          <a:p>
            <a:pPr>
              <a:spcBef>
                <a:spcPct val="0"/>
              </a:spcBef>
            </a:pPr>
            <a:r>
              <a:rPr lang="en-US" altLang="en-US" u="none">
                <a:solidFill>
                  <a:srgbClr val="000000"/>
                </a:solidFill>
                <a:latin typeface="Times New Roman" panose="02020603050405020304" pitchFamily="18" charset="0"/>
              </a:rPr>
              <a:t>These are called “</a:t>
            </a:r>
            <a:r>
              <a:rPr lang="en-US" altLang="en-US" i="1" u="none">
                <a:solidFill>
                  <a:srgbClr val="000000"/>
                </a:solidFill>
                <a:latin typeface="Times New Roman" panose="02020603050405020304" pitchFamily="18" charset="0"/>
              </a:rPr>
              <a:t>condensed</a:t>
            </a:r>
            <a:r>
              <a:rPr lang="en-US" altLang="en-US" u="none">
                <a:solidFill>
                  <a:srgbClr val="000000"/>
                </a:solidFill>
                <a:latin typeface="Times New Roman" panose="02020603050405020304" pitchFamily="18" charset="0"/>
              </a:rPr>
              <a:t>” structures:</a:t>
            </a:r>
          </a:p>
        </p:txBody>
      </p:sp>
      <p:pic>
        <p:nvPicPr>
          <p:cNvPr id="3" name="Picture 2">
            <a:extLst>
              <a:ext uri="{FF2B5EF4-FFF2-40B4-BE49-F238E27FC236}">
                <a16:creationId xmlns:a16="http://schemas.microsoft.com/office/drawing/2014/main" id="{510ECE4F-1F16-9B75-D007-6AB54C6A6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4065588"/>
            <a:ext cx="367347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0C3C244-1099-A996-7987-3DD3B24E2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225" y="3894138"/>
            <a:ext cx="3014663"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242C427-5A4A-0388-F8D7-B1C52E8CF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088" y="5816600"/>
            <a:ext cx="5435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DAA7907-1B25-F1F7-FEC0-C3030F68EF63}"/>
              </a:ext>
            </a:extLst>
          </p:cNvPr>
          <p:cNvSpPr txBox="1">
            <a:spLocks noChangeArrowheads="1"/>
          </p:cNvSpPr>
          <p:nvPr/>
        </p:nvSpPr>
        <p:spPr bwMode="auto">
          <a:xfrm>
            <a:off x="109538" y="5851525"/>
            <a:ext cx="4572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CA" altLang="en-US" sz="1100" u="none">
                <a:solidFill>
                  <a:srgbClr val="888888"/>
                </a:solidFill>
              </a:rPr>
              <a:t> </a:t>
            </a:r>
          </a:p>
          <a:p>
            <a:pPr>
              <a:spcBef>
                <a:spcPct val="0"/>
              </a:spcBef>
            </a:pPr>
            <a:r>
              <a:rPr lang="en-CA" altLang="en-US" u="none">
                <a:solidFill>
                  <a:srgbClr val="000000"/>
                </a:solidFill>
                <a:latin typeface="Times New Roman" panose="02020603050405020304" pitchFamily="18" charset="0"/>
              </a:rPr>
              <a:t>HONC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a:extLst>
              <a:ext uri="{FF2B5EF4-FFF2-40B4-BE49-F238E27FC236}">
                <a16:creationId xmlns:a16="http://schemas.microsoft.com/office/drawing/2014/main" id="{058AD22A-44C7-E513-98CF-8CB3AE10AC5C}"/>
              </a:ext>
            </a:extLst>
          </p:cNvPr>
          <p:cNvSpPr txBox="1">
            <a:spLocks noChangeArrowheads="1"/>
          </p:cNvSpPr>
          <p:nvPr/>
        </p:nvSpPr>
        <p:spPr bwMode="auto">
          <a:xfrm>
            <a:off x="3214688" y="1316038"/>
            <a:ext cx="5718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sz="2000" b="1" u="none">
                <a:solidFill>
                  <a:srgbClr val="000066"/>
                </a:solidFill>
                <a:latin typeface="Arial" panose="020B0604020202020204" pitchFamily="34" charset="0"/>
              </a:rPr>
              <a:t>Each vertex  and end of each line is a carbon.</a:t>
            </a:r>
          </a:p>
          <a:p>
            <a:pPr algn="ctr">
              <a:spcBef>
                <a:spcPct val="0"/>
              </a:spcBef>
            </a:pPr>
            <a:r>
              <a:rPr lang="en-US" altLang="en-US" sz="2000" b="1" u="none">
                <a:solidFill>
                  <a:srgbClr val="000066"/>
                </a:solidFill>
                <a:latin typeface="Arial" panose="020B0604020202020204" pitchFamily="34" charset="0"/>
              </a:rPr>
              <a:t>Each unspecified valence is a hydrogen.</a:t>
            </a:r>
          </a:p>
        </p:txBody>
      </p:sp>
      <p:graphicFrame>
        <p:nvGraphicFramePr>
          <p:cNvPr id="130051" name="Object 3">
            <a:extLst>
              <a:ext uri="{FF2B5EF4-FFF2-40B4-BE49-F238E27FC236}">
                <a16:creationId xmlns:a16="http://schemas.microsoft.com/office/drawing/2014/main" id="{096ECC73-9C7C-1934-2436-908849BFCF96}"/>
              </a:ext>
            </a:extLst>
          </p:cNvPr>
          <p:cNvGraphicFramePr>
            <a:graphicFrameLocks noChangeAspect="1"/>
          </p:cNvGraphicFramePr>
          <p:nvPr/>
        </p:nvGraphicFramePr>
        <p:xfrm>
          <a:off x="4518025" y="782638"/>
          <a:ext cx="2817813" cy="549275"/>
        </p:xfrm>
        <a:graphic>
          <a:graphicData uri="http://schemas.openxmlformats.org/presentationml/2006/ole">
            <mc:AlternateContent xmlns:mc="http://schemas.openxmlformats.org/markup-compatibility/2006">
              <mc:Choice xmlns:v="urn:schemas-microsoft-com:vml" Requires="v">
                <p:oleObj name="CS ChemDraw Drawing" r:id="rId2" imgW="1404620" imgH="274320" progId="ChemDraw.Document.5.0">
                  <p:embed/>
                </p:oleObj>
              </mc:Choice>
              <mc:Fallback>
                <p:oleObj name="CS ChemDraw Drawing" r:id="rId2" imgW="1404620" imgH="274320" progId="ChemDraw.Document.5.0">
                  <p:embed/>
                  <p:pic>
                    <p:nvPicPr>
                      <p:cNvPr id="130051" name="Object 3">
                        <a:extLst>
                          <a:ext uri="{FF2B5EF4-FFF2-40B4-BE49-F238E27FC236}">
                            <a16:creationId xmlns:a16="http://schemas.microsoft.com/office/drawing/2014/main" id="{096ECC73-9C7C-1934-2436-908849BFC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025" y="782638"/>
                        <a:ext cx="28178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2" name="Text Box 4">
            <a:extLst>
              <a:ext uri="{FF2B5EF4-FFF2-40B4-BE49-F238E27FC236}">
                <a16:creationId xmlns:a16="http://schemas.microsoft.com/office/drawing/2014/main" id="{9A92662F-64F6-2124-980A-D1C2E16EA294}"/>
              </a:ext>
            </a:extLst>
          </p:cNvPr>
          <p:cNvSpPr txBox="1">
            <a:spLocks noChangeArrowheads="1"/>
          </p:cNvSpPr>
          <p:nvPr/>
        </p:nvSpPr>
        <p:spPr bwMode="auto">
          <a:xfrm>
            <a:off x="250825" y="5149850"/>
            <a:ext cx="874871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a:spcBef>
                <a:spcPct val="0"/>
              </a:spcBef>
            </a:pPr>
            <a:r>
              <a:rPr lang="en-US" altLang="en-US" sz="2000" b="1" u="none">
                <a:solidFill>
                  <a:srgbClr val="FF0000"/>
                </a:solidFill>
                <a:latin typeface="Arial" panose="020B0604020202020204" pitchFamily="34" charset="0"/>
              </a:rPr>
              <a:t>Rule 1</a:t>
            </a:r>
            <a:r>
              <a:rPr lang="en-US" altLang="en-US" sz="2000" u="none">
                <a:solidFill>
                  <a:srgbClr val="006600"/>
                </a:solidFill>
                <a:latin typeface="Arial" panose="020B0604020202020204" pitchFamily="34" charset="0"/>
              </a:rPr>
              <a:t>: </a:t>
            </a:r>
            <a:r>
              <a:rPr lang="en-US" altLang="en-US" sz="2000" u="none">
                <a:solidFill>
                  <a:srgbClr val="000000"/>
                </a:solidFill>
                <a:latin typeface="Arial" panose="020B0604020202020204" pitchFamily="34" charset="0"/>
              </a:rPr>
              <a:t>Carbon atoms are not shown Each line segment represents a C at each end. </a:t>
            </a:r>
          </a:p>
          <a:p>
            <a:pPr algn="just">
              <a:spcBef>
                <a:spcPct val="0"/>
              </a:spcBef>
            </a:pPr>
            <a:r>
              <a:rPr lang="en-US" altLang="en-US" sz="2000" b="1" u="none">
                <a:solidFill>
                  <a:srgbClr val="FF0000"/>
                </a:solidFill>
                <a:latin typeface="Arial" panose="020B0604020202020204" pitchFamily="34" charset="0"/>
              </a:rPr>
              <a:t>Rule 2</a:t>
            </a:r>
            <a:r>
              <a:rPr lang="en-US" altLang="en-US" sz="2000" u="none">
                <a:solidFill>
                  <a:srgbClr val="006600"/>
                </a:solidFill>
                <a:latin typeface="Arial" panose="020B0604020202020204" pitchFamily="34" charset="0"/>
              </a:rPr>
              <a:t>: </a:t>
            </a:r>
            <a:r>
              <a:rPr lang="en-US" altLang="en-US" sz="2000" u="none">
                <a:solidFill>
                  <a:srgbClr val="000000"/>
                </a:solidFill>
                <a:latin typeface="Arial" panose="020B0604020202020204" pitchFamily="34" charset="0"/>
              </a:rPr>
              <a:t>H’s are omitted, except when connected to an explicitly drawn atom (i.e. O, N, S, etc). H’s connected to C atoms are implied.</a:t>
            </a:r>
          </a:p>
          <a:p>
            <a:pPr algn="just">
              <a:spcBef>
                <a:spcPct val="0"/>
              </a:spcBef>
            </a:pPr>
            <a:r>
              <a:rPr lang="en-US" altLang="en-US" sz="2000" b="1" u="none">
                <a:solidFill>
                  <a:srgbClr val="FF0000"/>
                </a:solidFill>
                <a:latin typeface="Arial" panose="020B0604020202020204" pitchFamily="34" charset="0"/>
              </a:rPr>
              <a:t>Rule 3</a:t>
            </a:r>
            <a:r>
              <a:rPr lang="en-US" altLang="en-US" sz="2000" u="none">
                <a:solidFill>
                  <a:srgbClr val="006600"/>
                </a:solidFill>
                <a:latin typeface="Arial" panose="020B0604020202020204" pitchFamily="34" charset="0"/>
              </a:rPr>
              <a:t>:  </a:t>
            </a:r>
            <a:r>
              <a:rPr lang="en-US" altLang="en-US" sz="2000" u="none">
                <a:solidFill>
                  <a:srgbClr val="000000"/>
                </a:solidFill>
                <a:latin typeface="Arial" panose="020B0604020202020204" pitchFamily="34" charset="0"/>
              </a:rPr>
              <a:t>Atoms other than C or H (example: O, N, S, etc) are shown</a:t>
            </a:r>
          </a:p>
        </p:txBody>
      </p:sp>
      <p:sp>
        <p:nvSpPr>
          <p:cNvPr id="130053" name="Rectangle 5">
            <a:extLst>
              <a:ext uri="{FF2B5EF4-FFF2-40B4-BE49-F238E27FC236}">
                <a16:creationId xmlns:a16="http://schemas.microsoft.com/office/drawing/2014/main" id="{3ED93FFD-661C-5F89-2138-5C127DB6D256}"/>
              </a:ext>
            </a:extLst>
          </p:cNvPr>
          <p:cNvSpPr>
            <a:spLocks noChangeArrowheads="1"/>
          </p:cNvSpPr>
          <p:nvPr/>
        </p:nvSpPr>
        <p:spPr bwMode="auto">
          <a:xfrm>
            <a:off x="2201863" y="228600"/>
            <a:ext cx="474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Skeletal or Line Structures</a:t>
            </a:r>
          </a:p>
        </p:txBody>
      </p:sp>
      <p:pic>
        <p:nvPicPr>
          <p:cNvPr id="130054" name="Picture 6">
            <a:extLst>
              <a:ext uri="{FF2B5EF4-FFF2-40B4-BE49-F238E27FC236}">
                <a16:creationId xmlns:a16="http://schemas.microsoft.com/office/drawing/2014/main" id="{F97632C0-A64F-9135-F56E-CE321221E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852488"/>
            <a:ext cx="32194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5" name="Text Box 7">
            <a:extLst>
              <a:ext uri="{FF2B5EF4-FFF2-40B4-BE49-F238E27FC236}">
                <a16:creationId xmlns:a16="http://schemas.microsoft.com/office/drawing/2014/main" id="{31ACB31D-1340-030A-F5D6-3C5AC5E07F3A}"/>
              </a:ext>
            </a:extLst>
          </p:cNvPr>
          <p:cNvSpPr txBox="1">
            <a:spLocks noChangeArrowheads="1"/>
          </p:cNvSpPr>
          <p:nvPr/>
        </p:nvSpPr>
        <p:spPr bwMode="auto">
          <a:xfrm>
            <a:off x="3725863" y="828675"/>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u="none">
                <a:solidFill>
                  <a:srgbClr val="000000"/>
                </a:solidFill>
                <a:latin typeface="Times New Roman" panose="02020603050405020304" pitchFamily="18" charset="0"/>
              </a:rPr>
              <a:t>=</a:t>
            </a:r>
          </a:p>
        </p:txBody>
      </p:sp>
      <p:pic>
        <p:nvPicPr>
          <p:cNvPr id="130056" name="Picture 2">
            <a:extLst>
              <a:ext uri="{FF2B5EF4-FFF2-40B4-BE49-F238E27FC236}">
                <a16:creationId xmlns:a16="http://schemas.microsoft.com/office/drawing/2014/main" id="{B2BD5E08-03C6-1999-EC0C-22E5356FD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1814513"/>
            <a:ext cx="3446463"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7" name="Picture 4">
            <a:extLst>
              <a:ext uri="{FF2B5EF4-FFF2-40B4-BE49-F238E27FC236}">
                <a16:creationId xmlns:a16="http://schemas.microsoft.com/office/drawing/2014/main" id="{DDFBC5AA-0958-F580-8532-C4F4F0EC71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288" y="1981200"/>
            <a:ext cx="200025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8" name="Picture 6">
            <a:extLst>
              <a:ext uri="{FF2B5EF4-FFF2-40B4-BE49-F238E27FC236}">
                <a16:creationId xmlns:a16="http://schemas.microsoft.com/office/drawing/2014/main" id="{EA90614A-A905-EDCD-0F08-653DE830CF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9938" y="1931988"/>
            <a:ext cx="363855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9" name="TextBox 7">
            <a:extLst>
              <a:ext uri="{FF2B5EF4-FFF2-40B4-BE49-F238E27FC236}">
                <a16:creationId xmlns:a16="http://schemas.microsoft.com/office/drawing/2014/main" id="{C81EE2E0-1788-E614-53E5-9CAC5B7A60A4}"/>
              </a:ext>
            </a:extLst>
          </p:cNvPr>
          <p:cNvSpPr txBox="1">
            <a:spLocks noChangeArrowheads="1"/>
          </p:cNvSpPr>
          <p:nvPr/>
        </p:nvSpPr>
        <p:spPr bwMode="auto">
          <a:xfrm>
            <a:off x="1466850" y="3016250"/>
            <a:ext cx="995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CA" altLang="en-US" u="none">
                <a:solidFill>
                  <a:srgbClr val="FF0000"/>
                </a:solidFill>
                <a:latin typeface="Times New Roman" panose="02020603050405020304" pitchFamily="18" charset="0"/>
              </a:rPr>
              <a:t>Rule 1</a:t>
            </a:r>
          </a:p>
        </p:txBody>
      </p:sp>
      <p:sp>
        <p:nvSpPr>
          <p:cNvPr id="130060" name="TextBox 8">
            <a:extLst>
              <a:ext uri="{FF2B5EF4-FFF2-40B4-BE49-F238E27FC236}">
                <a16:creationId xmlns:a16="http://schemas.microsoft.com/office/drawing/2014/main" id="{5EF42623-C1F7-E4FD-6460-373E68587CAC}"/>
              </a:ext>
            </a:extLst>
          </p:cNvPr>
          <p:cNvSpPr txBox="1">
            <a:spLocks noChangeArrowheads="1"/>
          </p:cNvSpPr>
          <p:nvPr/>
        </p:nvSpPr>
        <p:spPr bwMode="auto">
          <a:xfrm>
            <a:off x="7502525" y="3095625"/>
            <a:ext cx="995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CA" altLang="en-US" u="none">
                <a:solidFill>
                  <a:srgbClr val="FF0000"/>
                </a:solidFill>
                <a:latin typeface="Times New Roman" panose="02020603050405020304" pitchFamily="18" charset="0"/>
              </a:rPr>
              <a:t>Rule 3</a:t>
            </a:r>
          </a:p>
        </p:txBody>
      </p:sp>
      <p:sp>
        <p:nvSpPr>
          <p:cNvPr id="130061" name="TextBox 9">
            <a:extLst>
              <a:ext uri="{FF2B5EF4-FFF2-40B4-BE49-F238E27FC236}">
                <a16:creationId xmlns:a16="http://schemas.microsoft.com/office/drawing/2014/main" id="{2D1C3005-4C43-7561-B603-C36FD440456F}"/>
              </a:ext>
            </a:extLst>
          </p:cNvPr>
          <p:cNvSpPr txBox="1">
            <a:spLocks noChangeArrowheads="1"/>
          </p:cNvSpPr>
          <p:nvPr/>
        </p:nvSpPr>
        <p:spPr bwMode="auto">
          <a:xfrm>
            <a:off x="4305300" y="3135313"/>
            <a:ext cx="995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CA" altLang="en-US" u="none">
                <a:solidFill>
                  <a:srgbClr val="FF0000"/>
                </a:solidFill>
                <a:latin typeface="Times New Roman" panose="02020603050405020304" pitchFamily="18" charset="0"/>
              </a:rPr>
              <a:t>Rule 2</a:t>
            </a:r>
          </a:p>
        </p:txBody>
      </p:sp>
      <p:pic>
        <p:nvPicPr>
          <p:cNvPr id="130062" name="Picture 11">
            <a:extLst>
              <a:ext uri="{FF2B5EF4-FFF2-40B4-BE49-F238E27FC236}">
                <a16:creationId xmlns:a16="http://schemas.microsoft.com/office/drawing/2014/main" id="{4B30B483-49B3-E09B-0978-40CE41244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587750"/>
            <a:ext cx="228917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573319A6-ABC5-731D-5D17-7C5F27D846D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385C5158-D60F-4DB5-B5AC-58E8413C4A42}" type="slidenum">
              <a:rPr lang="en-US" altLang="en-US" sz="1400" smtClean="0"/>
              <a:pPr>
                <a:spcBef>
                  <a:spcPct val="0"/>
                </a:spcBef>
                <a:buFontTx/>
                <a:buNone/>
                <a:defRPr/>
              </a:pPr>
              <a:t>75</a:t>
            </a:fld>
            <a:endParaRPr lang="en-US" altLang="en-US" sz="1400"/>
          </a:p>
        </p:txBody>
      </p:sp>
      <p:sp>
        <p:nvSpPr>
          <p:cNvPr id="131075" name="Text Box 4">
            <a:extLst>
              <a:ext uri="{FF2B5EF4-FFF2-40B4-BE49-F238E27FC236}">
                <a16:creationId xmlns:a16="http://schemas.microsoft.com/office/drawing/2014/main" id="{B0B39931-8F1E-9777-E39E-CD2CBDFB9833}"/>
              </a:ext>
            </a:extLst>
          </p:cNvPr>
          <p:cNvSpPr txBox="1">
            <a:spLocks noChangeArrowheads="1"/>
          </p:cNvSpPr>
          <p:nvPr/>
        </p:nvSpPr>
        <p:spPr bwMode="auto">
          <a:xfrm>
            <a:off x="273050" y="147638"/>
            <a:ext cx="88709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Clr>
                <a:srgbClr val="B50069"/>
              </a:buClr>
              <a:buSzPct val="75000"/>
              <a:buFont typeface="Monotype Sorts"/>
              <a:buNone/>
            </a:pPr>
            <a:r>
              <a:rPr lang="en-US" altLang="en-US" b="1">
                <a:solidFill>
                  <a:srgbClr val="990033"/>
                </a:solidFill>
                <a:latin typeface="Arial" panose="020B0604020202020204" pitchFamily="34" charset="0"/>
              </a:rPr>
              <a:t>Constitutional      </a:t>
            </a:r>
            <a:r>
              <a:rPr lang="en-US" altLang="en-US" b="1" u="none">
                <a:solidFill>
                  <a:srgbClr val="990033"/>
                </a:solidFill>
                <a:latin typeface="Arial" panose="020B0604020202020204" pitchFamily="34" charset="0"/>
              </a:rPr>
              <a:t> or </a:t>
            </a:r>
            <a:r>
              <a:rPr lang="en-US" altLang="en-US" b="1">
                <a:solidFill>
                  <a:srgbClr val="990033"/>
                </a:solidFill>
                <a:latin typeface="Arial" panose="020B0604020202020204" pitchFamily="34" charset="0"/>
              </a:rPr>
              <a:t>   Structural</a:t>
            </a:r>
            <a:r>
              <a:rPr lang="en-US" altLang="en-US" b="1" u="none">
                <a:solidFill>
                  <a:srgbClr val="990033"/>
                </a:solidFill>
                <a:latin typeface="Arial" panose="020B0604020202020204" pitchFamily="34" charset="0"/>
              </a:rPr>
              <a:t> isomers:</a:t>
            </a:r>
            <a:r>
              <a:rPr lang="en-US" altLang="en-US" b="1" u="none">
                <a:solidFill>
                  <a:schemeClr val="accent1"/>
                </a:solidFill>
                <a:latin typeface="Arial" panose="020B0604020202020204" pitchFamily="34" charset="0"/>
              </a:rPr>
              <a:t> </a:t>
            </a:r>
            <a:r>
              <a:rPr lang="en-US" altLang="en-US" b="1" u="none">
                <a:latin typeface="Arial" panose="020B0604020202020204" pitchFamily="34" charset="0"/>
              </a:rPr>
              <a:t>compounds with the same molecular formula but a different connectivity (different order of attachment of their atoms)</a:t>
            </a:r>
            <a:endParaRPr lang="en-US" altLang="en-US" u="none">
              <a:latin typeface="Arial" panose="020B0604020202020204" pitchFamily="34" charset="0"/>
            </a:endParaRPr>
          </a:p>
          <a:p>
            <a:pPr>
              <a:spcBef>
                <a:spcPct val="0"/>
              </a:spcBef>
            </a:pPr>
            <a:endParaRPr lang="en-US" altLang="en-US" u="none">
              <a:latin typeface="Arial" panose="020B0604020202020204" pitchFamily="34" charset="0"/>
            </a:endParaRPr>
          </a:p>
          <a:p>
            <a:pPr>
              <a:spcBef>
                <a:spcPct val="0"/>
              </a:spcBef>
            </a:pPr>
            <a:r>
              <a:rPr lang="en-US" altLang="en-US" u="none">
                <a:latin typeface="Arial" panose="020B0604020202020204" pitchFamily="34" charset="0"/>
              </a:rPr>
              <a:t>For n &gt; 3, alkanes can have constitutional isomers (different bonds). As C # increases, number of isomers increases dramatically-NO FORMULA; write out systematically.</a:t>
            </a:r>
          </a:p>
        </p:txBody>
      </p:sp>
      <p:pic>
        <p:nvPicPr>
          <p:cNvPr id="131076" name="Picture 10" descr="03T02">
            <a:extLst>
              <a:ext uri="{FF2B5EF4-FFF2-40B4-BE49-F238E27FC236}">
                <a16:creationId xmlns:a16="http://schemas.microsoft.com/office/drawing/2014/main" id="{E4AF9E10-28B8-A710-6844-50EEB5D39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550" y="2768600"/>
            <a:ext cx="283210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ext Box 4">
            <a:extLst>
              <a:ext uri="{FF2B5EF4-FFF2-40B4-BE49-F238E27FC236}">
                <a16:creationId xmlns:a16="http://schemas.microsoft.com/office/drawing/2014/main" id="{FFD0D775-20BC-4D99-31AA-9A1036978B26}"/>
              </a:ext>
            </a:extLst>
          </p:cNvPr>
          <p:cNvSpPr txBox="1">
            <a:spLocks noChangeArrowheads="1"/>
          </p:cNvSpPr>
          <p:nvPr/>
        </p:nvSpPr>
        <p:spPr bwMode="auto">
          <a:xfrm>
            <a:off x="573088" y="5567363"/>
            <a:ext cx="149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a:solidFill>
                  <a:srgbClr val="000066"/>
                </a:solidFill>
                <a:latin typeface="Times New Roman" panose="02020603050405020304" pitchFamily="18" charset="0"/>
              </a:rPr>
              <a:t>isopentane</a:t>
            </a:r>
          </a:p>
        </p:txBody>
      </p:sp>
      <p:sp>
        <p:nvSpPr>
          <p:cNvPr id="131078" name="Text Box 4">
            <a:extLst>
              <a:ext uri="{FF2B5EF4-FFF2-40B4-BE49-F238E27FC236}">
                <a16:creationId xmlns:a16="http://schemas.microsoft.com/office/drawing/2014/main" id="{1A97675D-22D2-3B84-CCBD-EC49E69FCAC3}"/>
              </a:ext>
            </a:extLst>
          </p:cNvPr>
          <p:cNvSpPr txBox="1">
            <a:spLocks noChangeArrowheads="1"/>
          </p:cNvSpPr>
          <p:nvPr/>
        </p:nvSpPr>
        <p:spPr bwMode="auto">
          <a:xfrm>
            <a:off x="3214688" y="5529263"/>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a:solidFill>
                  <a:srgbClr val="000066"/>
                </a:solidFill>
                <a:latin typeface="Times New Roman" panose="02020603050405020304" pitchFamily="18" charset="0"/>
              </a:rPr>
              <a:t>neopentane</a:t>
            </a:r>
          </a:p>
        </p:txBody>
      </p:sp>
      <p:sp>
        <p:nvSpPr>
          <p:cNvPr id="131079" name="Text Box 4">
            <a:extLst>
              <a:ext uri="{FF2B5EF4-FFF2-40B4-BE49-F238E27FC236}">
                <a16:creationId xmlns:a16="http://schemas.microsoft.com/office/drawing/2014/main" id="{B31A587C-DC21-F96D-36BF-05076AFEF924}"/>
              </a:ext>
            </a:extLst>
          </p:cNvPr>
          <p:cNvSpPr txBox="1">
            <a:spLocks noChangeArrowheads="1"/>
          </p:cNvSpPr>
          <p:nvPr/>
        </p:nvSpPr>
        <p:spPr bwMode="auto">
          <a:xfrm>
            <a:off x="2020888" y="3776663"/>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a:solidFill>
                  <a:srgbClr val="000066"/>
                </a:solidFill>
                <a:latin typeface="Times New Roman" panose="02020603050405020304" pitchFamily="18" charset="0"/>
              </a:rPr>
              <a:t>pentane</a:t>
            </a:r>
          </a:p>
        </p:txBody>
      </p:sp>
      <p:graphicFrame>
        <p:nvGraphicFramePr>
          <p:cNvPr id="131080" name="Object 3">
            <a:extLst>
              <a:ext uri="{FF2B5EF4-FFF2-40B4-BE49-F238E27FC236}">
                <a16:creationId xmlns:a16="http://schemas.microsoft.com/office/drawing/2014/main" id="{F9127DC2-A88F-0E8D-CF67-9A60DDC58ADF}"/>
              </a:ext>
            </a:extLst>
          </p:cNvPr>
          <p:cNvGraphicFramePr>
            <a:graphicFrameLocks noChangeAspect="1"/>
          </p:cNvGraphicFramePr>
          <p:nvPr/>
        </p:nvGraphicFramePr>
        <p:xfrm>
          <a:off x="1176338" y="3225800"/>
          <a:ext cx="2819400" cy="550863"/>
        </p:xfrm>
        <a:graphic>
          <a:graphicData uri="http://schemas.openxmlformats.org/presentationml/2006/ole">
            <mc:AlternateContent xmlns:mc="http://schemas.openxmlformats.org/markup-compatibility/2006">
              <mc:Choice xmlns:v="urn:schemas-microsoft-com:vml" Requires="v">
                <p:oleObj name="CS ChemDraw Drawing" r:id="rId3" imgW="1404620" imgH="274320" progId="ChemDraw.Document.5.0">
                  <p:embed/>
                </p:oleObj>
              </mc:Choice>
              <mc:Fallback>
                <p:oleObj name="CS ChemDraw Drawing" r:id="rId3" imgW="1404620" imgH="274320" progId="ChemDraw.Document.5.0">
                  <p:embed/>
                  <p:pic>
                    <p:nvPicPr>
                      <p:cNvPr id="131080" name="Object 3">
                        <a:extLst>
                          <a:ext uri="{FF2B5EF4-FFF2-40B4-BE49-F238E27FC236}">
                            <a16:creationId xmlns:a16="http://schemas.microsoft.com/office/drawing/2014/main" id="{F9127DC2-A88F-0E8D-CF67-9A60DDC58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3225800"/>
                        <a:ext cx="28194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1081" name="Picture 3" descr="A black background with a black square&#10;&#10;Description automatically generated with medium confidence">
            <a:extLst>
              <a:ext uri="{FF2B5EF4-FFF2-40B4-BE49-F238E27FC236}">
                <a16:creationId xmlns:a16="http://schemas.microsoft.com/office/drawing/2014/main" id="{E785BB3D-99EC-6D29-D76B-7FF741216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50" y="4327525"/>
            <a:ext cx="247015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2" name="Picture 5" descr="A black and white image of a triangle&#10;&#10;Description automatically generated">
            <a:extLst>
              <a:ext uri="{FF2B5EF4-FFF2-40B4-BE49-F238E27FC236}">
                <a16:creationId xmlns:a16="http://schemas.microsoft.com/office/drawing/2014/main" id="{C18359DE-5EB3-76A4-31C3-B270FA824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4392613"/>
            <a:ext cx="14811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36D1C880-7586-BEC0-A85D-921F887D2CA6}"/>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0A957F8C-B6CF-43FC-A0DA-F68067BF3C57}" type="slidenum">
              <a:rPr lang="en-US" altLang="en-US" sz="1400" smtClean="0"/>
              <a:pPr>
                <a:spcBef>
                  <a:spcPct val="0"/>
                </a:spcBef>
                <a:buFontTx/>
                <a:buNone/>
                <a:defRPr/>
              </a:pPr>
              <a:t>76</a:t>
            </a:fld>
            <a:endParaRPr lang="en-US" altLang="en-US" sz="1400"/>
          </a:p>
        </p:txBody>
      </p:sp>
      <p:graphicFrame>
        <p:nvGraphicFramePr>
          <p:cNvPr id="200708" name="Object 4">
            <a:extLst>
              <a:ext uri="{FF2B5EF4-FFF2-40B4-BE49-F238E27FC236}">
                <a16:creationId xmlns:a16="http://schemas.microsoft.com/office/drawing/2014/main" id="{2B996751-8C4A-EF16-F34F-05C86E05F95E}"/>
              </a:ext>
            </a:extLst>
          </p:cNvPr>
          <p:cNvGraphicFramePr>
            <a:graphicFrameLocks noChangeAspect="1"/>
          </p:cNvGraphicFramePr>
          <p:nvPr/>
        </p:nvGraphicFramePr>
        <p:xfrm>
          <a:off x="2760663" y="4348163"/>
          <a:ext cx="2278062" cy="1919287"/>
        </p:xfrm>
        <a:graphic>
          <a:graphicData uri="http://schemas.openxmlformats.org/presentationml/2006/ole">
            <mc:AlternateContent xmlns:mc="http://schemas.openxmlformats.org/markup-compatibility/2006">
              <mc:Choice xmlns:v="urn:schemas-microsoft-com:vml" Requires="v">
                <p:oleObj name="CS ChemDraw Drawing" r:id="rId3" imgW="1465170" imgH="1233907" progId="ChemDraw.Document.6.0">
                  <p:embed/>
                </p:oleObj>
              </mc:Choice>
              <mc:Fallback>
                <p:oleObj name="CS ChemDraw Drawing" r:id="rId3" imgW="1465170" imgH="1233907" progId="ChemDraw.Document.6.0">
                  <p:embed/>
                  <p:pic>
                    <p:nvPicPr>
                      <p:cNvPr id="200708" name="Object 4">
                        <a:extLst>
                          <a:ext uri="{FF2B5EF4-FFF2-40B4-BE49-F238E27FC236}">
                            <a16:creationId xmlns:a16="http://schemas.microsoft.com/office/drawing/2014/main" id="{2B996751-8C4A-EF16-F34F-05C86E05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3" y="4348163"/>
                        <a:ext cx="2278062"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6" name="Rectangle 6">
            <a:extLst>
              <a:ext uri="{FF2B5EF4-FFF2-40B4-BE49-F238E27FC236}">
                <a16:creationId xmlns:a16="http://schemas.microsoft.com/office/drawing/2014/main" id="{143DFCB4-0DF8-2499-0BD0-DAF920FFF8D3}"/>
              </a:ext>
            </a:extLst>
          </p:cNvPr>
          <p:cNvSpPr>
            <a:spLocks noChangeArrowheads="1"/>
          </p:cNvSpPr>
          <p:nvPr/>
        </p:nvSpPr>
        <p:spPr bwMode="auto">
          <a:xfrm>
            <a:off x="185738" y="557213"/>
            <a:ext cx="8745537" cy="431800"/>
          </a:xfrm>
          <a:prstGeom prst="rect">
            <a:avLst/>
          </a:prstGeom>
          <a:solidFill>
            <a:srgbClr val="FFFFFF"/>
          </a:solidFill>
          <a:ln>
            <a:noFill/>
          </a:ln>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defRPr/>
            </a:pPr>
            <a:r>
              <a:rPr lang="en-US" altLang="en-US" sz="2400" b="1" u="none" dirty="0">
                <a:solidFill>
                  <a:schemeClr val="accent2"/>
                </a:solidFill>
                <a:latin typeface="Arial" panose="020B0604020202020204" pitchFamily="34" charset="0"/>
              </a:rPr>
              <a:t>1) Perspective or </a:t>
            </a:r>
            <a:r>
              <a:rPr lang="en-US" altLang="en-US" sz="2400" b="1" u="none" dirty="0">
                <a:solidFill>
                  <a:schemeClr val="accent1"/>
                </a:solidFill>
                <a:latin typeface="Arial" panose="020B0604020202020204" pitchFamily="34" charset="0"/>
              </a:rPr>
              <a:t>Dimensional</a:t>
            </a:r>
            <a:r>
              <a:rPr lang="en-US" altLang="en-US" sz="2400" b="1" u="none" dirty="0">
                <a:solidFill>
                  <a:schemeClr val="accent2"/>
                </a:solidFill>
                <a:latin typeface="Arial" panose="020B0604020202020204" pitchFamily="34" charset="0"/>
              </a:rPr>
              <a:t> or </a:t>
            </a:r>
            <a:r>
              <a:rPr lang="en-US" altLang="en-US" sz="2400" b="1" u="none" dirty="0">
                <a:solidFill>
                  <a:schemeClr val="accent6"/>
                </a:solidFill>
                <a:latin typeface="Arial" panose="020B0604020202020204" pitchFamily="34" charset="0"/>
              </a:rPr>
              <a:t>Wedge &amp; Dash </a:t>
            </a:r>
            <a:r>
              <a:rPr lang="en-US" altLang="en-US" sz="2400" b="1" u="none" dirty="0">
                <a:solidFill>
                  <a:schemeClr val="accent2"/>
                </a:solidFill>
                <a:latin typeface="Arial" panose="020B0604020202020204" pitchFamily="34" charset="0"/>
              </a:rPr>
              <a:t>formulas</a:t>
            </a:r>
          </a:p>
        </p:txBody>
      </p:sp>
      <p:sp>
        <p:nvSpPr>
          <p:cNvPr id="200714" name="Text Box 10">
            <a:extLst>
              <a:ext uri="{FF2B5EF4-FFF2-40B4-BE49-F238E27FC236}">
                <a16:creationId xmlns:a16="http://schemas.microsoft.com/office/drawing/2014/main" id="{E3D1D1E5-8E94-9F3E-EE57-A94976CC9D38}"/>
              </a:ext>
            </a:extLst>
          </p:cNvPr>
          <p:cNvSpPr txBox="1">
            <a:spLocks noChangeArrowheads="1"/>
          </p:cNvSpPr>
          <p:nvPr/>
        </p:nvSpPr>
        <p:spPr bwMode="auto">
          <a:xfrm>
            <a:off x="185738" y="3487738"/>
            <a:ext cx="8928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sz="1800" b="1" u="none">
                <a:latin typeface="Arial" panose="020B0604020202020204" pitchFamily="34" charset="0"/>
              </a:rPr>
              <a:t>Do not try to draw the stereochemistry of the end methyl groups or other substituents if they are not important.</a:t>
            </a:r>
          </a:p>
        </p:txBody>
      </p:sp>
      <p:sp>
        <p:nvSpPr>
          <p:cNvPr id="132102" name="Text Box 20">
            <a:extLst>
              <a:ext uri="{FF2B5EF4-FFF2-40B4-BE49-F238E27FC236}">
                <a16:creationId xmlns:a16="http://schemas.microsoft.com/office/drawing/2014/main" id="{48EA853E-17CD-ECFA-1DE0-EFA678026DDD}"/>
              </a:ext>
            </a:extLst>
          </p:cNvPr>
          <p:cNvSpPr txBox="1">
            <a:spLocks noChangeArrowheads="1"/>
          </p:cNvSpPr>
          <p:nvPr/>
        </p:nvSpPr>
        <p:spPr bwMode="auto">
          <a:xfrm>
            <a:off x="1789113" y="160338"/>
            <a:ext cx="509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3-D representations of molecules: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07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0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B7E01F11-8AF1-A8E4-D5A2-65240E407B3B}"/>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83557325-2C0B-4BCB-B47F-03F74A96BB0D}" type="slidenum">
              <a:rPr lang="en-US" altLang="en-US" sz="1400" smtClean="0"/>
              <a:pPr>
                <a:spcBef>
                  <a:spcPct val="0"/>
                </a:spcBef>
                <a:buFontTx/>
                <a:buNone/>
                <a:defRPr/>
              </a:pPr>
              <a:t>77</a:t>
            </a:fld>
            <a:endParaRPr lang="en-US" altLang="en-US" sz="1400"/>
          </a:p>
        </p:txBody>
      </p:sp>
      <p:sp>
        <p:nvSpPr>
          <p:cNvPr id="134147" name="Rectangle 4">
            <a:extLst>
              <a:ext uri="{FF2B5EF4-FFF2-40B4-BE49-F238E27FC236}">
                <a16:creationId xmlns:a16="http://schemas.microsoft.com/office/drawing/2014/main" id="{0FDB4EB1-EAF5-B966-696E-B7F14210D003}"/>
              </a:ext>
            </a:extLst>
          </p:cNvPr>
          <p:cNvSpPr>
            <a:spLocks noChangeArrowheads="1"/>
          </p:cNvSpPr>
          <p:nvPr/>
        </p:nvSpPr>
        <p:spPr bwMode="auto">
          <a:xfrm>
            <a:off x="466725" y="269875"/>
            <a:ext cx="415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u="none">
                <a:solidFill>
                  <a:srgbClr val="990033"/>
                </a:solidFill>
                <a:latin typeface="Arial" panose="020B0604020202020204" pitchFamily="34" charset="0"/>
              </a:rPr>
              <a:t>Rotation around C-C bonds</a:t>
            </a:r>
          </a:p>
        </p:txBody>
      </p:sp>
      <p:pic>
        <p:nvPicPr>
          <p:cNvPr id="134148" name="Picture 6" descr="0307">
            <a:extLst>
              <a:ext uri="{FF2B5EF4-FFF2-40B4-BE49-F238E27FC236}">
                <a16:creationId xmlns:a16="http://schemas.microsoft.com/office/drawing/2014/main" id="{08C56B68-666C-9E06-FB0B-AE20B1A3A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3968750"/>
            <a:ext cx="66944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 Box 8">
            <a:extLst>
              <a:ext uri="{FF2B5EF4-FFF2-40B4-BE49-F238E27FC236}">
                <a16:creationId xmlns:a16="http://schemas.microsoft.com/office/drawing/2014/main" id="{350C73BF-35C1-3232-9D18-AFB01A302FB5}"/>
              </a:ext>
            </a:extLst>
          </p:cNvPr>
          <p:cNvSpPr txBox="1">
            <a:spLocks noChangeArrowheads="1"/>
          </p:cNvSpPr>
          <p:nvPr/>
        </p:nvSpPr>
        <p:spPr bwMode="auto">
          <a:xfrm>
            <a:off x="0" y="5705475"/>
            <a:ext cx="91487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latin typeface="Arial" panose="020B0604020202020204" pitchFamily="34" charset="0"/>
              </a:rPr>
              <a:t>Rotation about C-C single bonds usually occurs freely.</a:t>
            </a:r>
          </a:p>
          <a:p>
            <a:pPr>
              <a:spcBef>
                <a:spcPct val="0"/>
              </a:spcBef>
            </a:pPr>
            <a:r>
              <a:rPr lang="en-US" altLang="en-US" sz="2000" u="none">
                <a:latin typeface="Arial" panose="020B0604020202020204" pitchFamily="34" charset="0"/>
              </a:rPr>
              <a:t>Different spatial arrangements of atoms as a result of rotation around C-C bond:</a:t>
            </a:r>
          </a:p>
          <a:p>
            <a:pPr>
              <a:spcBef>
                <a:spcPct val="0"/>
              </a:spcBef>
            </a:pPr>
            <a:r>
              <a:rPr lang="en-US" altLang="en-US" sz="2000" u="none">
                <a:latin typeface="Arial" panose="020B0604020202020204" pitchFamily="34" charset="0"/>
              </a:rPr>
              <a:t>						</a:t>
            </a:r>
            <a:endParaRPr lang="en-US" altLang="en-US" sz="2000" b="1" u="none">
              <a:solidFill>
                <a:schemeClr val="accent2"/>
              </a:solidFill>
              <a:latin typeface="Arial" panose="020B0604020202020204" pitchFamily="34" charset="0"/>
            </a:endParaRPr>
          </a:p>
        </p:txBody>
      </p:sp>
      <p:pic>
        <p:nvPicPr>
          <p:cNvPr id="134150" name="Picture 11">
            <a:extLst>
              <a:ext uri="{FF2B5EF4-FFF2-40B4-BE49-F238E27FC236}">
                <a16:creationId xmlns:a16="http://schemas.microsoft.com/office/drawing/2014/main" id="{2CA05E76-CE58-BBF0-158B-945E48138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498475"/>
            <a:ext cx="238125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Text Box 12">
            <a:extLst>
              <a:ext uri="{FF2B5EF4-FFF2-40B4-BE49-F238E27FC236}">
                <a16:creationId xmlns:a16="http://schemas.microsoft.com/office/drawing/2014/main" id="{882970E7-D21D-58D9-B17A-4402E04692CD}"/>
              </a:ext>
            </a:extLst>
          </p:cNvPr>
          <p:cNvSpPr txBox="1">
            <a:spLocks noChangeArrowheads="1"/>
          </p:cNvSpPr>
          <p:nvPr/>
        </p:nvSpPr>
        <p:spPr bwMode="auto">
          <a:xfrm>
            <a:off x="215900" y="2808288"/>
            <a:ext cx="87709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buFont typeface="Symbol" panose="05050102010706020507" pitchFamily="18" charset="2"/>
              <a:buNone/>
            </a:pPr>
            <a:r>
              <a:rPr lang="en-US" altLang="en-US" sz="2000" u="none">
                <a:latin typeface="Arial" panose="020B0604020202020204" pitchFamily="34" charset="0"/>
                <a:sym typeface="Symbol" panose="05050102010706020507" pitchFamily="18" charset="2"/>
              </a:rPr>
              <a:t> bonds formed by overlap of one sp</a:t>
            </a:r>
            <a:r>
              <a:rPr lang="en-US" altLang="en-US" sz="2000" u="none" baseline="30000">
                <a:latin typeface="Arial" panose="020B0604020202020204" pitchFamily="34" charset="0"/>
                <a:sym typeface="Symbol" panose="05050102010706020507" pitchFamily="18" charset="2"/>
              </a:rPr>
              <a:t>3</a:t>
            </a:r>
            <a:r>
              <a:rPr lang="en-US" altLang="en-US" sz="2000" u="none">
                <a:latin typeface="Arial" panose="020B0604020202020204" pitchFamily="34" charset="0"/>
                <a:sym typeface="Symbol" panose="05050102010706020507" pitchFamily="18" charset="2"/>
              </a:rPr>
              <a:t> orbital with another sp</a:t>
            </a:r>
            <a:r>
              <a:rPr lang="en-US" altLang="en-US" sz="2000" u="none" baseline="30000">
                <a:latin typeface="Arial" panose="020B0604020202020204" pitchFamily="34" charset="0"/>
                <a:sym typeface="Symbol" panose="05050102010706020507" pitchFamily="18" charset="2"/>
              </a:rPr>
              <a:t>3 </a:t>
            </a:r>
            <a:r>
              <a:rPr lang="en-US" altLang="en-US" sz="2000" u="none">
                <a:latin typeface="Arial" panose="020B0604020202020204" pitchFamily="34" charset="0"/>
                <a:sym typeface="Symbol" panose="05050102010706020507" pitchFamily="18" charset="2"/>
              </a:rPr>
              <a:t>orbital</a:t>
            </a:r>
            <a:endParaRPr lang="en-US" altLang="en-US" sz="2000" u="none" baseline="30000">
              <a:latin typeface="Arial" panose="020B0604020202020204" pitchFamily="34" charset="0"/>
              <a:sym typeface="Symbol" panose="05050102010706020507" pitchFamily="18" charset="2"/>
            </a:endParaRPr>
          </a:p>
          <a:p>
            <a:pPr>
              <a:spcBef>
                <a:spcPct val="0"/>
              </a:spcBef>
              <a:buFont typeface="Symbol" panose="05050102010706020507" pitchFamily="18" charset="2"/>
              <a:buChar char="s"/>
            </a:pPr>
            <a:r>
              <a:rPr lang="en-US" altLang="en-US" sz="2000" u="none">
                <a:latin typeface="Arial" panose="020B0604020202020204" pitchFamily="34" charset="0"/>
                <a:sym typeface="Symbol" panose="05050102010706020507" pitchFamily="18" charset="2"/>
              </a:rPr>
              <a:t> bonds symmetrical along line connecting center of two atoms</a:t>
            </a:r>
          </a:p>
          <a:p>
            <a:pPr>
              <a:spcBef>
                <a:spcPct val="0"/>
              </a:spcBef>
              <a:buFont typeface="Symbol" panose="05050102010706020507" pitchFamily="18" charset="2"/>
              <a:buNone/>
            </a:pPr>
            <a:r>
              <a:rPr lang="en-US" altLang="en-US" sz="2000" u="none">
                <a:latin typeface="Arial" panose="020B0604020202020204" pitchFamily="34" charset="0"/>
                <a:sym typeface="Symbol" panose="05050102010706020507" pitchFamily="18" charset="2"/>
              </a:rPr>
              <a:t>Rotation around   bonds occurs without change in amount of orbital overlap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855AF070-A75B-F03E-D852-1977ADC98B86}"/>
              </a:ext>
            </a:extLst>
          </p:cNvPr>
          <p:cNvSpPr>
            <a:spLocks noGrp="1"/>
          </p:cNvSpPr>
          <p:nvPr>
            <p:ph type="sldNum" sz="quarter" idx="12"/>
          </p:nvPr>
        </p:nvSpPr>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fld id="{7A6CC3E8-6AAC-4AE1-BCCD-123D4BDEF41E}" type="slidenum">
              <a:rPr lang="en-US" altLang="en-US" sz="1400" smtClean="0">
                <a:solidFill>
                  <a:srgbClr val="000000"/>
                </a:solidFill>
              </a:rPr>
              <a:pPr>
                <a:spcBef>
                  <a:spcPct val="0"/>
                </a:spcBef>
                <a:buFontTx/>
                <a:buNone/>
                <a:defRPr/>
              </a:pPr>
              <a:t>78</a:t>
            </a:fld>
            <a:endParaRPr lang="en-US" altLang="en-US" sz="1400">
              <a:solidFill>
                <a:srgbClr val="000000"/>
              </a:solidFill>
            </a:endParaRPr>
          </a:p>
        </p:txBody>
      </p:sp>
      <p:sp>
        <p:nvSpPr>
          <p:cNvPr id="136195" name="Text Box 7">
            <a:extLst>
              <a:ext uri="{FF2B5EF4-FFF2-40B4-BE49-F238E27FC236}">
                <a16:creationId xmlns:a16="http://schemas.microsoft.com/office/drawing/2014/main" id="{CE2715DB-9D5F-471E-27EF-C0DD0E2399F8}"/>
              </a:ext>
            </a:extLst>
          </p:cNvPr>
          <p:cNvSpPr txBox="1">
            <a:spLocks noChangeArrowheads="1"/>
          </p:cNvSpPr>
          <p:nvPr/>
        </p:nvSpPr>
        <p:spPr bwMode="auto">
          <a:xfrm>
            <a:off x="276225" y="615950"/>
            <a:ext cx="84470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a:solidFill>
                  <a:srgbClr val="000000"/>
                </a:solidFill>
                <a:latin typeface="Arial" panose="020B0604020202020204" pitchFamily="34" charset="0"/>
              </a:rPr>
              <a:t>                                                     </a:t>
            </a:r>
            <a:r>
              <a:rPr lang="en-US" altLang="en-US" sz="1600" b="1" u="none">
                <a:solidFill>
                  <a:srgbClr val="000000"/>
                </a:solidFill>
                <a:latin typeface="Arial" panose="020B0604020202020204" pitchFamily="34" charset="0"/>
              </a:rPr>
              <a:t> are the temporary molecular shapes that result from rotation about single bonds.</a:t>
            </a: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endParaRPr lang="en-US" altLang="en-US" sz="1600" b="1" u="none">
              <a:solidFill>
                <a:srgbClr val="FF0000"/>
              </a:solidFill>
              <a:latin typeface="Arial" panose="020B0604020202020204" pitchFamily="34" charset="0"/>
            </a:endParaRPr>
          </a:p>
          <a:p>
            <a:pPr eaLnBrk="1" hangingPunct="1">
              <a:spcBef>
                <a:spcPct val="0"/>
              </a:spcBef>
            </a:pPr>
            <a:endParaRPr lang="en-US" altLang="en-US" sz="1600" b="1" u="none">
              <a:solidFill>
                <a:srgbClr val="FF0000"/>
              </a:solidFill>
              <a:latin typeface="Arial" panose="020B0604020202020204" pitchFamily="34" charset="0"/>
            </a:endParaRPr>
          </a:p>
          <a:p>
            <a:pPr eaLnBrk="1" hangingPunct="1">
              <a:spcBef>
                <a:spcPct val="0"/>
              </a:spcBef>
            </a:pPr>
            <a:r>
              <a:rPr lang="en-US" altLang="en-US" sz="1600" b="1">
                <a:solidFill>
                  <a:srgbClr val="000000"/>
                </a:solidFill>
                <a:latin typeface="Arial" panose="020B0604020202020204" pitchFamily="34" charset="0"/>
              </a:rPr>
              <a:t>                                         </a:t>
            </a:r>
            <a:r>
              <a:rPr lang="en-US" altLang="en-US" sz="1600" b="1" u="none">
                <a:solidFill>
                  <a:srgbClr val="000000"/>
                </a:solidFill>
                <a:latin typeface="Arial" panose="020B0604020202020204" pitchFamily="34" charset="0"/>
              </a:rPr>
              <a:t>are each possible structure.</a:t>
            </a: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r>
              <a:rPr lang="en-US" altLang="en-US" sz="1600" b="1">
                <a:solidFill>
                  <a:srgbClr val="000000"/>
                </a:solidFill>
                <a:latin typeface="Arial" panose="020B0604020202020204" pitchFamily="34" charset="0"/>
              </a:rPr>
              <a:t>                                                                    </a:t>
            </a:r>
            <a:r>
              <a:rPr lang="en-US" altLang="en-US" sz="1600" b="1" u="none">
                <a:solidFill>
                  <a:srgbClr val="000000"/>
                </a:solidFill>
                <a:latin typeface="Arial" panose="020B0604020202020204" pitchFamily="34" charset="0"/>
              </a:rPr>
              <a:t>is the study of the energy changes associated with a molecule undergoing rotation about single bonds. </a:t>
            </a:r>
          </a:p>
        </p:txBody>
      </p:sp>
      <p:sp>
        <p:nvSpPr>
          <p:cNvPr id="136196" name="TextBox 1">
            <a:extLst>
              <a:ext uri="{FF2B5EF4-FFF2-40B4-BE49-F238E27FC236}">
                <a16:creationId xmlns:a16="http://schemas.microsoft.com/office/drawing/2014/main" id="{3B38EE7D-402A-EB8A-5F63-F0111A59E1F3}"/>
              </a:ext>
            </a:extLst>
          </p:cNvPr>
          <p:cNvSpPr txBox="1">
            <a:spLocks noChangeArrowheads="1"/>
          </p:cNvSpPr>
          <p:nvPr/>
        </p:nvSpPr>
        <p:spPr bwMode="auto">
          <a:xfrm>
            <a:off x="2016125" y="3790950"/>
            <a:ext cx="5054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solidFill>
                  <a:srgbClr val="000000"/>
                </a:solidFill>
                <a:latin typeface="Arial" panose="020B0604020202020204" pitchFamily="34" charset="0"/>
              </a:rPr>
              <a:t>Three 3D ways to represent ethane on a 2D paper </a:t>
            </a:r>
          </a:p>
        </p:txBody>
      </p:sp>
      <p:graphicFrame>
        <p:nvGraphicFramePr>
          <p:cNvPr id="136197" name="Object 2">
            <a:extLst>
              <a:ext uri="{FF2B5EF4-FFF2-40B4-BE49-F238E27FC236}">
                <a16:creationId xmlns:a16="http://schemas.microsoft.com/office/drawing/2014/main" id="{5C7B0210-0CC7-9FDE-DDF8-F81F22B50414}"/>
              </a:ext>
            </a:extLst>
          </p:cNvPr>
          <p:cNvGraphicFramePr>
            <a:graphicFrameLocks noChangeAspect="1"/>
          </p:cNvGraphicFramePr>
          <p:nvPr/>
        </p:nvGraphicFramePr>
        <p:xfrm>
          <a:off x="2016125" y="1319213"/>
          <a:ext cx="4492625" cy="850900"/>
        </p:xfrm>
        <a:graphic>
          <a:graphicData uri="http://schemas.openxmlformats.org/presentationml/2006/ole">
            <mc:AlternateContent xmlns:mc="http://schemas.openxmlformats.org/markup-compatibility/2006">
              <mc:Choice xmlns:v="urn:schemas-microsoft-com:vml" Requires="v">
                <p:oleObj name="CS ChemDraw Drawing" r:id="rId2" imgW="5297121" imgH="1002558" progId="ChemDraw.Document.6.0">
                  <p:embed/>
                </p:oleObj>
              </mc:Choice>
              <mc:Fallback>
                <p:oleObj name="CS ChemDraw Drawing" r:id="rId2" imgW="5297121" imgH="1002558" progId="ChemDraw.Document.6.0">
                  <p:embed/>
                  <p:pic>
                    <p:nvPicPr>
                      <p:cNvPr id="136197" name="Object 2">
                        <a:extLst>
                          <a:ext uri="{FF2B5EF4-FFF2-40B4-BE49-F238E27FC236}">
                            <a16:creationId xmlns:a16="http://schemas.microsoft.com/office/drawing/2014/main" id="{5C7B0210-0CC7-9FDE-DDF8-F81F22B50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319213"/>
                        <a:ext cx="44926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8" name="Freeform 3">
            <a:extLst>
              <a:ext uri="{FF2B5EF4-FFF2-40B4-BE49-F238E27FC236}">
                <a16:creationId xmlns:a16="http://schemas.microsoft.com/office/drawing/2014/main" id="{CACDCBCA-E510-8ACD-3ABF-0B85918D76EE}"/>
              </a:ext>
            </a:extLst>
          </p:cNvPr>
          <p:cNvSpPr>
            <a:spLocks/>
          </p:cNvSpPr>
          <p:nvPr/>
        </p:nvSpPr>
        <p:spPr bwMode="auto">
          <a:xfrm>
            <a:off x="2251075" y="1685925"/>
            <a:ext cx="266700" cy="182563"/>
          </a:xfrm>
          <a:custGeom>
            <a:avLst/>
            <a:gdLst>
              <a:gd name="T0" fmla="*/ 14742 w 291342"/>
              <a:gd name="T1" fmla="*/ 1003 h 219126"/>
              <a:gd name="T2" fmla="*/ 14251 w 291342"/>
              <a:gd name="T3" fmla="*/ 35200 h 219126"/>
              <a:gd name="T4" fmla="*/ 124516 w 291342"/>
              <a:gd name="T5" fmla="*/ 34051 h 219126"/>
              <a:gd name="T6" fmla="*/ 83728 w 291342"/>
              <a:gd name="T7" fmla="*/ 0 h 219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342" h="219126">
                <a:moveTo>
                  <a:pt x="32767" y="5143"/>
                </a:moveTo>
                <a:cubicBezTo>
                  <a:pt x="-12472" y="83120"/>
                  <a:pt x="-8992" y="152275"/>
                  <a:pt x="31673" y="180523"/>
                </a:cubicBezTo>
                <a:cubicBezTo>
                  <a:pt x="72338" y="208771"/>
                  <a:pt x="216219" y="253854"/>
                  <a:pt x="276757" y="174629"/>
                </a:cubicBezTo>
                <a:cubicBezTo>
                  <a:pt x="337295" y="95404"/>
                  <a:pt x="190068" y="37306"/>
                  <a:pt x="186099"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6" name="Object 5">
            <a:extLst>
              <a:ext uri="{FF2B5EF4-FFF2-40B4-BE49-F238E27FC236}">
                <a16:creationId xmlns:a16="http://schemas.microsoft.com/office/drawing/2014/main" id="{A2B93B7C-24F7-DAED-EEC4-559522D5BDDD}"/>
              </a:ext>
            </a:extLst>
          </p:cNvPr>
          <p:cNvGraphicFramePr>
            <a:graphicFrameLocks noChangeAspect="1"/>
          </p:cNvGraphicFramePr>
          <p:nvPr/>
        </p:nvGraphicFramePr>
        <p:xfrm>
          <a:off x="3935413" y="4373563"/>
          <a:ext cx="4140200" cy="1574800"/>
        </p:xfrm>
        <a:graphic>
          <a:graphicData uri="http://schemas.openxmlformats.org/presentationml/2006/ole">
            <mc:AlternateContent xmlns:mc="http://schemas.openxmlformats.org/markup-compatibility/2006">
              <mc:Choice xmlns:v="urn:schemas-microsoft-com:vml" Requires="v">
                <p:oleObj name="CS ChemDraw Drawing" r:id="rId4" imgW="3905250" imgH="1476375" progId="ChemDraw.Document.6.0">
                  <p:embed/>
                </p:oleObj>
              </mc:Choice>
              <mc:Fallback>
                <p:oleObj name="CS ChemDraw Drawing" r:id="rId4" imgW="3905250" imgH="1476375" progId="ChemDraw.Document.6.0">
                  <p:embed/>
                  <p:pic>
                    <p:nvPicPr>
                      <p:cNvPr id="6" name="Object 5">
                        <a:extLst>
                          <a:ext uri="{FF2B5EF4-FFF2-40B4-BE49-F238E27FC236}">
                            <a16:creationId xmlns:a16="http://schemas.microsoft.com/office/drawing/2014/main" id="{A2B93B7C-24F7-DAED-EEC4-559522D5B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4373563"/>
                        <a:ext cx="41402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200" name="Text Box 4">
            <a:extLst>
              <a:ext uri="{FF2B5EF4-FFF2-40B4-BE49-F238E27FC236}">
                <a16:creationId xmlns:a16="http://schemas.microsoft.com/office/drawing/2014/main" id="{2C37B4FE-B1AB-F41F-6EFF-0CEE3D708405}"/>
              </a:ext>
            </a:extLst>
          </p:cNvPr>
          <p:cNvSpPr txBox="1">
            <a:spLocks noChangeArrowheads="1"/>
          </p:cNvSpPr>
          <p:nvPr/>
        </p:nvSpPr>
        <p:spPr bwMode="auto">
          <a:xfrm>
            <a:off x="1731963" y="179388"/>
            <a:ext cx="5534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solidFill>
                  <a:srgbClr val="0000FF"/>
                </a:solidFill>
                <a:latin typeface="Arial" panose="020B0604020202020204" pitchFamily="34" charset="0"/>
              </a:rPr>
              <a:t>Conformations of open-chained compounds</a:t>
            </a:r>
          </a:p>
        </p:txBody>
      </p:sp>
      <p:graphicFrame>
        <p:nvGraphicFramePr>
          <p:cNvPr id="7" name="Object 6">
            <a:extLst>
              <a:ext uri="{FF2B5EF4-FFF2-40B4-BE49-F238E27FC236}">
                <a16:creationId xmlns:a16="http://schemas.microsoft.com/office/drawing/2014/main" id="{F8CF30E7-972D-AD23-6A70-602D1DE0ED81}"/>
              </a:ext>
            </a:extLst>
          </p:cNvPr>
          <p:cNvGraphicFramePr>
            <a:graphicFrameLocks noChangeAspect="1"/>
          </p:cNvGraphicFramePr>
          <p:nvPr/>
        </p:nvGraphicFramePr>
        <p:xfrm>
          <a:off x="276225" y="4187825"/>
          <a:ext cx="2951163" cy="2295525"/>
        </p:xfrm>
        <a:graphic>
          <a:graphicData uri="http://schemas.openxmlformats.org/presentationml/2006/ole">
            <mc:AlternateContent xmlns:mc="http://schemas.openxmlformats.org/markup-compatibility/2006">
              <mc:Choice xmlns:v="urn:schemas-microsoft-com:vml" Requires="v">
                <p:oleObj name="CS ChemDraw Drawing" r:id="rId6" imgW="3105150" imgH="2419350" progId="ChemDraw.Document.6.0">
                  <p:embed/>
                </p:oleObj>
              </mc:Choice>
              <mc:Fallback>
                <p:oleObj name="CS ChemDraw Drawing" r:id="rId6" imgW="3105150" imgH="2419350" progId="ChemDraw.Document.6.0">
                  <p:embed/>
                  <p:pic>
                    <p:nvPicPr>
                      <p:cNvPr id="7" name="Object 6">
                        <a:extLst>
                          <a:ext uri="{FF2B5EF4-FFF2-40B4-BE49-F238E27FC236}">
                            <a16:creationId xmlns:a16="http://schemas.microsoft.com/office/drawing/2014/main" id="{F8CF30E7-972D-AD23-6A70-602D1DE0E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225" y="4187825"/>
                        <a:ext cx="2951163"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2D0D6967-42A5-A246-1A06-54E064ADFBF9}"/>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42523A46-0A8A-47C2-92CD-2D597DD7F490}" type="slidenum">
              <a:rPr lang="en-US" altLang="en-US" sz="1400" smtClean="0"/>
              <a:pPr>
                <a:spcBef>
                  <a:spcPct val="0"/>
                </a:spcBef>
                <a:buFontTx/>
                <a:buNone/>
                <a:defRPr/>
              </a:pPr>
              <a:t>79</a:t>
            </a:fld>
            <a:endParaRPr lang="en-US" altLang="en-US" sz="1400"/>
          </a:p>
        </p:txBody>
      </p:sp>
      <p:sp>
        <p:nvSpPr>
          <p:cNvPr id="137219" name="Text Box 2">
            <a:extLst>
              <a:ext uri="{FF2B5EF4-FFF2-40B4-BE49-F238E27FC236}">
                <a16:creationId xmlns:a16="http://schemas.microsoft.com/office/drawing/2014/main" id="{784C4753-75D3-1CD3-C7E4-4EEAE30B2B0A}"/>
              </a:ext>
            </a:extLst>
          </p:cNvPr>
          <p:cNvSpPr txBox="1">
            <a:spLocks noChangeArrowheads="1"/>
          </p:cNvSpPr>
          <p:nvPr/>
        </p:nvSpPr>
        <p:spPr bwMode="auto">
          <a:xfrm>
            <a:off x="0" y="50800"/>
            <a:ext cx="738187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Arial" panose="020B0604020202020204" pitchFamily="34" charset="0"/>
              </a:rPr>
              <a:t>                               Drawing Conformers-Ethane</a:t>
            </a:r>
          </a:p>
          <a:p>
            <a:pPr>
              <a:spcBef>
                <a:spcPct val="0"/>
              </a:spcBef>
            </a:pPr>
            <a:endParaRPr lang="en-US" altLang="en-US" sz="2000" b="1" u="none">
              <a:latin typeface="Arial" panose="020B0604020202020204" pitchFamily="34" charset="0"/>
            </a:endParaRPr>
          </a:p>
          <a:p>
            <a:pPr>
              <a:spcBef>
                <a:spcPct val="0"/>
              </a:spcBef>
            </a:pPr>
            <a:r>
              <a:rPr lang="en-US" altLang="en-US" b="1" u="none">
                <a:solidFill>
                  <a:schemeClr val="accent2"/>
                </a:solidFill>
                <a:latin typeface="Arial" panose="020B0604020202020204" pitchFamily="34" charset="0"/>
              </a:rPr>
              <a:t>2) Sawhorse Representations:</a:t>
            </a:r>
          </a:p>
          <a:p>
            <a:pPr>
              <a:spcBef>
                <a:spcPct val="0"/>
              </a:spcBef>
            </a:pPr>
            <a:r>
              <a:rPr lang="en-US" altLang="en-US" b="1" u="none">
                <a:solidFill>
                  <a:schemeClr val="accent2"/>
                </a:solidFill>
                <a:latin typeface="Arial" panose="020B0604020202020204" pitchFamily="34" charset="0"/>
              </a:rPr>
              <a:t>     </a:t>
            </a:r>
            <a:r>
              <a:rPr lang="en-US" altLang="en-US" b="1" u="none">
                <a:latin typeface="Arial" panose="020B0604020202020204" pitchFamily="34" charset="0"/>
              </a:rPr>
              <a:t>view C-C bond obliquely</a:t>
            </a:r>
            <a:endParaRPr lang="en-US" altLang="en-US" sz="2000" u="none">
              <a:latin typeface="Arial" panose="020B0604020202020204" pitchFamily="34" charset="0"/>
            </a:endParaRPr>
          </a:p>
        </p:txBody>
      </p:sp>
      <p:sp>
        <p:nvSpPr>
          <p:cNvPr id="207877" name="Text Box 5">
            <a:extLst>
              <a:ext uri="{FF2B5EF4-FFF2-40B4-BE49-F238E27FC236}">
                <a16:creationId xmlns:a16="http://schemas.microsoft.com/office/drawing/2014/main" id="{FBA465EE-F1D8-036C-B1A9-0CC9C6D8EE62}"/>
              </a:ext>
            </a:extLst>
          </p:cNvPr>
          <p:cNvSpPr txBox="1">
            <a:spLocks noChangeArrowheads="1"/>
          </p:cNvSpPr>
          <p:nvPr/>
        </p:nvSpPr>
        <p:spPr bwMode="auto">
          <a:xfrm>
            <a:off x="0" y="2655888"/>
            <a:ext cx="6918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solidFill>
                  <a:schemeClr val="accent2"/>
                </a:solidFill>
                <a:latin typeface="Arial" panose="020B0604020202020204" pitchFamily="34" charset="0"/>
              </a:rPr>
              <a:t>3) Newman Projections</a:t>
            </a:r>
            <a:r>
              <a:rPr lang="en-US" altLang="en-US" b="1" u="none">
                <a:latin typeface="Arial" panose="020B0604020202020204" pitchFamily="34" charset="0"/>
              </a:rPr>
              <a:t>: view C-C bond end on</a:t>
            </a:r>
          </a:p>
        </p:txBody>
      </p:sp>
      <p:sp>
        <p:nvSpPr>
          <p:cNvPr id="207880" name="Text Box 8">
            <a:extLst>
              <a:ext uri="{FF2B5EF4-FFF2-40B4-BE49-F238E27FC236}">
                <a16:creationId xmlns:a16="http://schemas.microsoft.com/office/drawing/2014/main" id="{56840EE6-042E-5C38-C728-122DA7D5AA24}"/>
              </a:ext>
            </a:extLst>
          </p:cNvPr>
          <p:cNvSpPr txBox="1">
            <a:spLocks noChangeArrowheads="1"/>
          </p:cNvSpPr>
          <p:nvPr/>
        </p:nvSpPr>
        <p:spPr bwMode="auto">
          <a:xfrm>
            <a:off x="168275" y="3921125"/>
            <a:ext cx="3902075" cy="1493838"/>
          </a:xfrm>
          <a:prstGeom prst="rect">
            <a:avLst/>
          </a:prstGeom>
          <a:noFill/>
          <a:ln w="2857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H on “front” C – lines go to centre of circle</a:t>
            </a:r>
          </a:p>
          <a:p>
            <a:pPr eaLnBrk="1" hangingPunct="1">
              <a:spcBef>
                <a:spcPct val="0"/>
              </a:spcBef>
            </a:pPr>
            <a:endParaRPr lang="en-US" altLang="en-US" sz="1800" b="1" u="none">
              <a:latin typeface="Arial" panose="020B0604020202020204" pitchFamily="34" charset="0"/>
            </a:endParaRPr>
          </a:p>
          <a:p>
            <a:pPr eaLnBrk="1" hangingPunct="1">
              <a:spcBef>
                <a:spcPct val="0"/>
              </a:spcBef>
            </a:pPr>
            <a:r>
              <a:rPr lang="en-US" altLang="en-US" sz="1800" b="1" u="none">
                <a:latin typeface="Arial" panose="020B0604020202020204" pitchFamily="34" charset="0"/>
              </a:rPr>
              <a:t>H on “back” C – lines go to edge of circle</a:t>
            </a:r>
          </a:p>
        </p:txBody>
      </p:sp>
      <p:sp>
        <p:nvSpPr>
          <p:cNvPr id="207885" name="Text Box 13">
            <a:extLst>
              <a:ext uri="{FF2B5EF4-FFF2-40B4-BE49-F238E27FC236}">
                <a16:creationId xmlns:a16="http://schemas.microsoft.com/office/drawing/2014/main" id="{2E99A907-D0DC-9AF9-5E81-2C71894A2E85}"/>
              </a:ext>
            </a:extLst>
          </p:cNvPr>
          <p:cNvSpPr txBox="1">
            <a:spLocks noChangeArrowheads="1"/>
          </p:cNvSpPr>
          <p:nvPr/>
        </p:nvSpPr>
        <p:spPr bwMode="auto">
          <a:xfrm>
            <a:off x="211138" y="6286500"/>
            <a:ext cx="713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Energy difference is due to </a:t>
            </a:r>
            <a:r>
              <a:rPr lang="en-US" altLang="en-US" sz="2000" b="1">
                <a:latin typeface="Arial" panose="020B0604020202020204" pitchFamily="34" charset="0"/>
              </a:rPr>
              <a:t>                                        </a:t>
            </a:r>
            <a:r>
              <a:rPr lang="en-US" altLang="en-US" sz="2000" b="1" u="none">
                <a:solidFill>
                  <a:schemeClr val="accent2"/>
                </a:solidFill>
                <a:latin typeface="Arial" panose="020B0604020202020204" pitchFamily="34" charset="0"/>
              </a:rPr>
              <a:t>strain</a:t>
            </a:r>
            <a:r>
              <a:rPr lang="en-US" altLang="en-US" sz="2000" b="1" u="none">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7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78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7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7" grpId="0"/>
      <p:bldP spid="207880" grpId="0" animBg="1"/>
      <p:bldP spid="20788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AFCB9086-F9A8-90C4-A4D4-62A64EEF70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5122818-1010-45A4-8742-5191899E8E0F}" type="slidenum">
              <a:rPr lang="en-US" altLang="en-US" sz="1400" smtClean="0"/>
              <a:pPr>
                <a:spcBef>
                  <a:spcPct val="0"/>
                </a:spcBef>
                <a:buFontTx/>
                <a:buNone/>
              </a:pPr>
              <a:t>8</a:t>
            </a:fld>
            <a:endParaRPr lang="en-US" altLang="en-US" sz="1400"/>
          </a:p>
        </p:txBody>
      </p:sp>
      <p:sp>
        <p:nvSpPr>
          <p:cNvPr id="40963" name="Text Box 4">
            <a:extLst>
              <a:ext uri="{FF2B5EF4-FFF2-40B4-BE49-F238E27FC236}">
                <a16:creationId xmlns:a16="http://schemas.microsoft.com/office/drawing/2014/main" id="{67C4C05C-BF55-41FD-8FA6-357E1C1C42CD}"/>
              </a:ext>
            </a:extLst>
          </p:cNvPr>
          <p:cNvSpPr txBox="1">
            <a:spLocks noChangeArrowheads="1"/>
          </p:cNvSpPr>
          <p:nvPr/>
        </p:nvSpPr>
        <p:spPr bwMode="auto">
          <a:xfrm>
            <a:off x="339725" y="188913"/>
            <a:ext cx="8435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u="none">
                <a:solidFill>
                  <a:srgbClr val="990033"/>
                </a:solidFill>
                <a:latin typeface="Arial" panose="020B0604020202020204" pitchFamily="34" charset="0"/>
              </a:rPr>
              <a:t>Naming</a:t>
            </a:r>
            <a:endParaRPr lang="en-US" altLang="en-US" sz="2800" b="1" u="none">
              <a:latin typeface="Arial" panose="020B0604020202020204" pitchFamily="34" charset="0"/>
            </a:endParaRPr>
          </a:p>
        </p:txBody>
      </p:sp>
      <p:sp>
        <p:nvSpPr>
          <p:cNvPr id="40964" name="Rectangle 6">
            <a:extLst>
              <a:ext uri="{FF2B5EF4-FFF2-40B4-BE49-F238E27FC236}">
                <a16:creationId xmlns:a16="http://schemas.microsoft.com/office/drawing/2014/main" id="{D15E39E4-B935-5051-85A9-0B57AC7C4103}"/>
              </a:ext>
            </a:extLst>
          </p:cNvPr>
          <p:cNvSpPr>
            <a:spLocks noChangeArrowheads="1"/>
          </p:cNvSpPr>
          <p:nvPr/>
        </p:nvSpPr>
        <p:spPr bwMode="auto">
          <a:xfrm>
            <a:off x="339725" y="941388"/>
            <a:ext cx="9072563"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457200" algn="l"/>
              </a:tabLst>
              <a:defRPr sz="3200">
                <a:solidFill>
                  <a:schemeClr val="tx1"/>
                </a:solidFill>
                <a:latin typeface="Times New Roman" panose="02020603050405020304" pitchFamily="18" charset="0"/>
              </a:defRPr>
            </a:lvl1pPr>
            <a:lvl2pPr marL="742950" indent="-285750">
              <a:spcBef>
                <a:spcPct val="20000"/>
              </a:spcBef>
              <a:buChar char="–"/>
              <a:tabLst>
                <a:tab pos="457200" algn="l"/>
              </a:tabLst>
              <a:defRPr sz="2800">
                <a:solidFill>
                  <a:schemeClr val="tx1"/>
                </a:solidFill>
                <a:latin typeface="Times New Roman" panose="02020603050405020304" pitchFamily="18" charset="0"/>
              </a:defRPr>
            </a:lvl2pPr>
            <a:lvl3pPr marL="1143000" indent="-228600">
              <a:spcBef>
                <a:spcPct val="20000"/>
              </a:spcBef>
              <a:buChar char="•"/>
              <a:tabLst>
                <a:tab pos="457200" algn="l"/>
              </a:tabLst>
              <a:defRPr sz="2400">
                <a:solidFill>
                  <a:schemeClr val="tx1"/>
                </a:solidFill>
                <a:latin typeface="Times New Roman" panose="02020603050405020304" pitchFamily="18" charset="0"/>
              </a:defRPr>
            </a:lvl3pPr>
            <a:lvl4pPr marL="1600200" indent="-228600">
              <a:spcBef>
                <a:spcPct val="20000"/>
              </a:spcBef>
              <a:buChar char="–"/>
              <a:tabLst>
                <a:tab pos="457200" algn="l"/>
              </a:tabLst>
              <a:defRPr sz="2000">
                <a:solidFill>
                  <a:schemeClr val="tx1"/>
                </a:solidFill>
                <a:latin typeface="Times New Roman" panose="02020603050405020304" pitchFamily="18" charset="0"/>
              </a:defRPr>
            </a:lvl4pPr>
            <a:lvl5pPr marL="2057400" indent="-228600">
              <a:spcBef>
                <a:spcPct val="20000"/>
              </a:spcBef>
              <a:buChar char="»"/>
              <a:tabLst>
                <a:tab pos="4572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9pPr>
          </a:lstStyle>
          <a:p>
            <a:pPr>
              <a:spcBef>
                <a:spcPct val="0"/>
              </a:spcBef>
              <a:buFontTx/>
              <a:buNone/>
            </a:pPr>
            <a:r>
              <a:rPr lang="en-US" altLang="en-US" sz="2400" u="none">
                <a:latin typeface="Arial" panose="020B0604020202020204" pitchFamily="34" charset="0"/>
              </a:rPr>
              <a:t>Earlier times:</a:t>
            </a:r>
          </a:p>
          <a:p>
            <a:pPr>
              <a:spcBef>
                <a:spcPct val="0"/>
              </a:spcBef>
              <a:buFontTx/>
              <a:buNone/>
            </a:pPr>
            <a:r>
              <a:rPr lang="en-US" altLang="en-US" sz="2400" u="none">
                <a:latin typeface="Arial" panose="020B0604020202020204" pitchFamily="34" charset="0"/>
              </a:rPr>
              <a:t>Organic compounds named by their discoverer usually after </a:t>
            </a:r>
          </a:p>
          <a:p>
            <a:pPr>
              <a:spcBef>
                <a:spcPct val="0"/>
              </a:spcBef>
              <a:buFontTx/>
              <a:buNone/>
            </a:pPr>
            <a:r>
              <a:rPr lang="en-US" altLang="en-US" sz="2400" u="none">
                <a:latin typeface="Arial" panose="020B0604020202020204" pitchFamily="34" charset="0"/>
              </a:rPr>
              <a:t>source or use or smell/taste, etc.</a:t>
            </a:r>
          </a:p>
          <a:p>
            <a:pPr>
              <a:spcBef>
                <a:spcPct val="0"/>
              </a:spcBef>
              <a:buFontTx/>
              <a:buNone/>
            </a:pPr>
            <a:endParaRPr lang="en-US" altLang="en-US" sz="800" u="none">
              <a:latin typeface="Arial" panose="020B0604020202020204" pitchFamily="34" charset="0"/>
            </a:endParaRPr>
          </a:p>
          <a:p>
            <a:pPr>
              <a:spcBef>
                <a:spcPct val="0"/>
              </a:spcBef>
              <a:buFontTx/>
              <a:buNone/>
            </a:pPr>
            <a:r>
              <a:rPr lang="en-US" altLang="en-US" sz="2400" u="none">
                <a:solidFill>
                  <a:srgbClr val="006600"/>
                </a:solidFill>
                <a:latin typeface="Arial" panose="020B0604020202020204" pitchFamily="34" charset="0"/>
              </a:rPr>
              <a:t>CH</a:t>
            </a:r>
            <a:r>
              <a:rPr lang="en-US" altLang="en-US" sz="2400" u="none" baseline="-25000">
                <a:solidFill>
                  <a:srgbClr val="006600"/>
                </a:solidFill>
                <a:latin typeface="Arial" panose="020B0604020202020204" pitchFamily="34" charset="0"/>
              </a:rPr>
              <a:t>4</a:t>
            </a:r>
            <a:r>
              <a:rPr lang="en-US" altLang="en-US" sz="2400" u="none">
                <a:solidFill>
                  <a:srgbClr val="006600"/>
                </a:solidFill>
                <a:latin typeface="Arial" panose="020B0604020202020204" pitchFamily="34" charset="0"/>
              </a:rPr>
              <a:t>N</a:t>
            </a:r>
            <a:r>
              <a:rPr lang="en-US" altLang="en-US" sz="2400" u="none" baseline="-25000">
                <a:solidFill>
                  <a:srgbClr val="006600"/>
                </a:solidFill>
                <a:latin typeface="Arial" panose="020B0604020202020204" pitchFamily="34" charset="0"/>
              </a:rPr>
              <a:t>2</a:t>
            </a:r>
            <a:r>
              <a:rPr lang="en-US" altLang="en-US" sz="2400" u="none">
                <a:solidFill>
                  <a:srgbClr val="006600"/>
                </a:solidFill>
                <a:latin typeface="Arial" panose="020B0604020202020204" pitchFamily="34" charset="0"/>
              </a:rPr>
              <a:t>O </a:t>
            </a:r>
            <a:r>
              <a:rPr lang="en-US" altLang="en-US" sz="2400" u="none">
                <a:latin typeface="Arial" panose="020B0604020202020204" pitchFamily="34" charset="0"/>
              </a:rPr>
              <a:t>			</a:t>
            </a:r>
            <a:r>
              <a:rPr lang="en-US" altLang="en-US" sz="2400" u="none">
                <a:solidFill>
                  <a:srgbClr val="000066"/>
                </a:solidFill>
                <a:latin typeface="Arial" panose="020B0604020202020204" pitchFamily="34" charset="0"/>
              </a:rPr>
              <a:t>C</a:t>
            </a:r>
            <a:r>
              <a:rPr lang="en-US" altLang="en-US" sz="2400" u="none" baseline="-25000">
                <a:solidFill>
                  <a:srgbClr val="000066"/>
                </a:solidFill>
                <a:latin typeface="Arial" panose="020B0604020202020204" pitchFamily="34" charset="0"/>
              </a:rPr>
              <a:t>17</a:t>
            </a:r>
            <a:r>
              <a:rPr lang="en-US" altLang="en-US" sz="2400" u="none">
                <a:solidFill>
                  <a:srgbClr val="000066"/>
                </a:solidFill>
                <a:latin typeface="Arial" panose="020B0604020202020204" pitchFamily="34" charset="0"/>
              </a:rPr>
              <a:t>H</a:t>
            </a:r>
            <a:r>
              <a:rPr lang="en-US" altLang="en-US" sz="2400" u="none" baseline="-25000">
                <a:solidFill>
                  <a:srgbClr val="000066"/>
                </a:solidFill>
                <a:latin typeface="Arial" panose="020B0604020202020204" pitchFamily="34" charset="0"/>
              </a:rPr>
              <a:t>19</a:t>
            </a:r>
            <a:r>
              <a:rPr lang="en-US" altLang="en-US" sz="2400" u="none">
                <a:solidFill>
                  <a:srgbClr val="000066"/>
                </a:solidFill>
                <a:latin typeface="Arial" panose="020B0604020202020204" pitchFamily="34" charset="0"/>
              </a:rPr>
              <a:t>NO</a:t>
            </a:r>
            <a:r>
              <a:rPr lang="en-US" altLang="en-US" sz="2400" u="none" baseline="-25000">
                <a:solidFill>
                  <a:srgbClr val="000066"/>
                </a:solidFill>
                <a:latin typeface="Arial" panose="020B0604020202020204" pitchFamily="34" charset="0"/>
              </a:rPr>
              <a:t>3</a:t>
            </a:r>
          </a:p>
          <a:p>
            <a:pPr>
              <a:spcBef>
                <a:spcPct val="0"/>
              </a:spcBef>
              <a:buFontTx/>
              <a:buNone/>
            </a:pPr>
            <a:r>
              <a:rPr lang="en-US" altLang="en-US" sz="2400" u="none">
                <a:solidFill>
                  <a:srgbClr val="006600"/>
                </a:solidFill>
                <a:latin typeface="Arial" panose="020B0604020202020204" pitchFamily="34" charset="0"/>
              </a:rPr>
              <a:t>Urea 	</a:t>
            </a:r>
            <a:r>
              <a:rPr lang="en-US" altLang="en-US" sz="2400" u="none">
                <a:latin typeface="Arial" panose="020B0604020202020204" pitchFamily="34" charset="0"/>
              </a:rPr>
              <a:t>			</a:t>
            </a:r>
            <a:r>
              <a:rPr lang="en-US" altLang="en-US" sz="2400" u="none">
                <a:solidFill>
                  <a:srgbClr val="000066"/>
                </a:solidFill>
                <a:latin typeface="Arial" panose="020B0604020202020204" pitchFamily="34" charset="0"/>
              </a:rPr>
              <a:t>Morphine, painkiller</a:t>
            </a:r>
          </a:p>
          <a:p>
            <a:pPr>
              <a:spcBef>
                <a:spcPct val="0"/>
              </a:spcBef>
              <a:buFontTx/>
              <a:buNone/>
            </a:pPr>
            <a:r>
              <a:rPr lang="en-US" altLang="en-US" sz="2400" u="none">
                <a:solidFill>
                  <a:srgbClr val="006600"/>
                </a:solidFill>
                <a:latin typeface="Arial" panose="020B0604020202020204" pitchFamily="34" charset="0"/>
              </a:rPr>
              <a:t>(comes from urine)</a:t>
            </a:r>
            <a:r>
              <a:rPr lang="en-US" altLang="en-US" sz="2400" u="none">
                <a:latin typeface="Arial" panose="020B0604020202020204" pitchFamily="34" charset="0"/>
              </a:rPr>
              <a:t> 		</a:t>
            </a:r>
            <a:r>
              <a:rPr lang="en-US" altLang="en-US" sz="2400" u="none">
                <a:solidFill>
                  <a:srgbClr val="000066"/>
                </a:solidFill>
                <a:latin typeface="Arial" panose="020B0604020202020204" pitchFamily="34" charset="0"/>
              </a:rPr>
              <a:t>Morpheus Greek God of Dreams</a:t>
            </a:r>
          </a:p>
        </p:txBody>
      </p:sp>
      <p:sp>
        <p:nvSpPr>
          <p:cNvPr id="40965" name="Rectangle 8">
            <a:extLst>
              <a:ext uri="{FF2B5EF4-FFF2-40B4-BE49-F238E27FC236}">
                <a16:creationId xmlns:a16="http://schemas.microsoft.com/office/drawing/2014/main" id="{BC574C07-28E5-26CC-5006-C3E096477039}"/>
              </a:ext>
            </a:extLst>
          </p:cNvPr>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graphicFrame>
        <p:nvGraphicFramePr>
          <p:cNvPr id="40966" name="Object 7">
            <a:extLst>
              <a:ext uri="{FF2B5EF4-FFF2-40B4-BE49-F238E27FC236}">
                <a16:creationId xmlns:a16="http://schemas.microsoft.com/office/drawing/2014/main" id="{F02A9873-1B9A-31EB-ED9E-2CD0DF96ED24}"/>
              </a:ext>
            </a:extLst>
          </p:cNvPr>
          <p:cNvGraphicFramePr>
            <a:graphicFrameLocks noChangeAspect="1"/>
          </p:cNvGraphicFramePr>
          <p:nvPr/>
        </p:nvGraphicFramePr>
        <p:xfrm>
          <a:off x="193675" y="3700463"/>
          <a:ext cx="5019675" cy="1447800"/>
        </p:xfrm>
        <a:graphic>
          <a:graphicData uri="http://schemas.openxmlformats.org/presentationml/2006/ole">
            <mc:AlternateContent xmlns:mc="http://schemas.openxmlformats.org/markup-compatibility/2006">
              <mc:Choice xmlns:v="urn:schemas-microsoft-com:vml" Requires="v">
                <p:oleObj r:id="rId2" imgW="4855210" imgH="1090930" progId="ISISServer">
                  <p:embed/>
                </p:oleObj>
              </mc:Choice>
              <mc:Fallback>
                <p:oleObj r:id="rId2" imgW="4855210" imgH="1090930" progId="ISISServer">
                  <p:embed/>
                  <p:pic>
                    <p:nvPicPr>
                      <p:cNvPr id="40966" name="Object 7">
                        <a:extLst>
                          <a:ext uri="{FF2B5EF4-FFF2-40B4-BE49-F238E27FC236}">
                            <a16:creationId xmlns:a16="http://schemas.microsoft.com/office/drawing/2014/main" id="{F02A9873-1B9A-31EB-ED9E-2CD0DF96E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589"/>
                      <a:stretch>
                        <a:fillRect/>
                      </a:stretch>
                    </p:blipFill>
                    <p:spPr bwMode="auto">
                      <a:xfrm>
                        <a:off x="193675" y="3700463"/>
                        <a:ext cx="50196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7" name="Rectangle 9">
            <a:extLst>
              <a:ext uri="{FF2B5EF4-FFF2-40B4-BE49-F238E27FC236}">
                <a16:creationId xmlns:a16="http://schemas.microsoft.com/office/drawing/2014/main" id="{E1228009-F12D-728E-628E-7417B6DB6ABE}"/>
              </a:ext>
            </a:extLst>
          </p:cNvPr>
          <p:cNvSpPr>
            <a:spLocks noChangeArrowheads="1"/>
          </p:cNvSpPr>
          <p:nvPr/>
        </p:nvSpPr>
        <p:spPr bwMode="auto">
          <a:xfrm>
            <a:off x="158750" y="5240338"/>
            <a:ext cx="50895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200" u="none">
                <a:latin typeface="Arial" panose="020B0604020202020204" pitchFamily="34" charset="0"/>
              </a:rPr>
              <a:t>        vanillin		cinnamaldehyde</a:t>
            </a:r>
            <a:endParaRPr lang="en-US" altLang="en-US" sz="1100" u="none"/>
          </a:p>
          <a:p>
            <a:pPr>
              <a:spcBef>
                <a:spcPct val="0"/>
              </a:spcBef>
              <a:buFontTx/>
              <a:buNone/>
            </a:pPr>
            <a:r>
              <a:rPr lang="en-US" altLang="en-US" sz="2200" u="none">
                <a:latin typeface="Arial" panose="020B0604020202020204" pitchFamily="34" charset="0"/>
              </a:rPr>
              <a:t>   (vanilla odor)	(cinnamon flavor)</a:t>
            </a:r>
            <a:endParaRPr lang="en-US" altLang="en-US" sz="2400" u="none"/>
          </a:p>
        </p:txBody>
      </p:sp>
      <p:sp>
        <p:nvSpPr>
          <p:cNvPr id="40968" name="Rectangle 11">
            <a:extLst>
              <a:ext uri="{FF2B5EF4-FFF2-40B4-BE49-F238E27FC236}">
                <a16:creationId xmlns:a16="http://schemas.microsoft.com/office/drawing/2014/main" id="{05155648-25D0-ED46-1FDB-158867B892EF}"/>
              </a:ext>
            </a:extLst>
          </p:cNvPr>
          <p:cNvSpPr>
            <a:spLocks noChangeArrowheads="1"/>
          </p:cNvSpPr>
          <p:nvPr/>
        </p:nvSpPr>
        <p:spPr bwMode="auto">
          <a:xfrm>
            <a:off x="0"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graphicFrame>
        <p:nvGraphicFramePr>
          <p:cNvPr id="40969" name="Object 10">
            <a:extLst>
              <a:ext uri="{FF2B5EF4-FFF2-40B4-BE49-F238E27FC236}">
                <a16:creationId xmlns:a16="http://schemas.microsoft.com/office/drawing/2014/main" id="{02216FD4-120A-1426-4A58-7EE9549AD2AC}"/>
              </a:ext>
            </a:extLst>
          </p:cNvPr>
          <p:cNvGraphicFramePr>
            <a:graphicFrameLocks noChangeAspect="1"/>
          </p:cNvGraphicFramePr>
          <p:nvPr/>
        </p:nvGraphicFramePr>
        <p:xfrm>
          <a:off x="5878513" y="3884613"/>
          <a:ext cx="3135312" cy="676275"/>
        </p:xfrm>
        <a:graphic>
          <a:graphicData uri="http://schemas.openxmlformats.org/presentationml/2006/ole">
            <mc:AlternateContent xmlns:mc="http://schemas.openxmlformats.org/markup-compatibility/2006">
              <mc:Choice xmlns:v="urn:schemas-microsoft-com:vml" Requires="v">
                <p:oleObj r:id="rId4" imgW="3707199" imgH="362453" progId="ISISServer">
                  <p:embed/>
                </p:oleObj>
              </mc:Choice>
              <mc:Fallback>
                <p:oleObj r:id="rId4" imgW="3707199" imgH="362453" progId="ISISServer">
                  <p:embed/>
                  <p:pic>
                    <p:nvPicPr>
                      <p:cNvPr id="40969" name="Object 10">
                        <a:extLst>
                          <a:ext uri="{FF2B5EF4-FFF2-40B4-BE49-F238E27FC236}">
                            <a16:creationId xmlns:a16="http://schemas.microsoft.com/office/drawing/2014/main" id="{02216FD4-120A-1426-4A58-7EE9549AD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53525" b="-2438"/>
                      <a:stretch>
                        <a:fillRect/>
                      </a:stretch>
                    </p:blipFill>
                    <p:spPr bwMode="auto">
                      <a:xfrm>
                        <a:off x="5878513" y="3884613"/>
                        <a:ext cx="31353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Rectangle 12">
            <a:extLst>
              <a:ext uri="{FF2B5EF4-FFF2-40B4-BE49-F238E27FC236}">
                <a16:creationId xmlns:a16="http://schemas.microsoft.com/office/drawing/2014/main" id="{33B00DC5-F362-1ADB-7E75-5BEC8B85CB31}"/>
              </a:ext>
            </a:extLst>
          </p:cNvPr>
          <p:cNvSpPr>
            <a:spLocks noChangeArrowheads="1"/>
          </p:cNvSpPr>
          <p:nvPr/>
        </p:nvSpPr>
        <p:spPr bwMode="auto">
          <a:xfrm>
            <a:off x="6438900" y="4300538"/>
            <a:ext cx="2012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u="none">
                <a:latin typeface="Arial" panose="020B0604020202020204" pitchFamily="34" charset="0"/>
              </a:rPr>
              <a:t>putrescine	</a:t>
            </a:r>
          </a:p>
          <a:p>
            <a:pPr>
              <a:spcBef>
                <a:spcPct val="0"/>
              </a:spcBef>
              <a:buFontTx/>
              <a:buNone/>
            </a:pPr>
            <a:endParaRPr lang="en-US" altLang="en-US" sz="2000" u="none">
              <a:latin typeface="Arial" panose="020B0604020202020204" pitchFamily="34" charset="0"/>
            </a:endParaRPr>
          </a:p>
          <a:p>
            <a:pPr>
              <a:spcBef>
                <a:spcPct val="0"/>
              </a:spcBef>
              <a:buFontTx/>
              <a:buNone/>
            </a:pPr>
            <a:endParaRPr lang="en-US" altLang="en-US" sz="2000" u="none">
              <a:latin typeface="Arial" panose="020B0604020202020204" pitchFamily="34" charset="0"/>
            </a:endParaRPr>
          </a:p>
          <a:p>
            <a:pPr>
              <a:spcBef>
                <a:spcPct val="0"/>
              </a:spcBef>
              <a:buFontTx/>
              <a:buNone/>
            </a:pPr>
            <a:endParaRPr lang="en-US" altLang="en-US" sz="2000" u="none">
              <a:latin typeface="Arial" panose="020B0604020202020204" pitchFamily="34" charset="0"/>
            </a:endParaRPr>
          </a:p>
          <a:p>
            <a:pPr>
              <a:spcBef>
                <a:spcPct val="0"/>
              </a:spcBef>
              <a:buFontTx/>
              <a:buNone/>
            </a:pPr>
            <a:endParaRPr lang="en-US" altLang="en-US" sz="2000" u="none">
              <a:latin typeface="Arial" panose="020B0604020202020204" pitchFamily="34" charset="0"/>
            </a:endParaRPr>
          </a:p>
          <a:p>
            <a:pPr>
              <a:spcBef>
                <a:spcPct val="0"/>
              </a:spcBef>
              <a:buFontTx/>
              <a:buNone/>
            </a:pPr>
            <a:r>
              <a:rPr lang="en-US" altLang="en-US" sz="2000" u="none">
                <a:latin typeface="Arial" panose="020B0604020202020204" pitchFamily="34" charset="0"/>
              </a:rPr>
              <a:t>cadaverine </a:t>
            </a:r>
          </a:p>
        </p:txBody>
      </p:sp>
      <p:graphicFrame>
        <p:nvGraphicFramePr>
          <p:cNvPr id="40971" name="Object 13">
            <a:extLst>
              <a:ext uri="{FF2B5EF4-FFF2-40B4-BE49-F238E27FC236}">
                <a16:creationId xmlns:a16="http://schemas.microsoft.com/office/drawing/2014/main" id="{8CC0F1DA-8FD3-5297-EF5D-C0D69F15E2F8}"/>
              </a:ext>
            </a:extLst>
          </p:cNvPr>
          <p:cNvGraphicFramePr>
            <a:graphicFrameLocks noChangeAspect="1"/>
          </p:cNvGraphicFramePr>
          <p:nvPr/>
        </p:nvGraphicFramePr>
        <p:xfrm>
          <a:off x="5565775" y="5221288"/>
          <a:ext cx="3448050" cy="684212"/>
        </p:xfrm>
        <a:graphic>
          <a:graphicData uri="http://schemas.openxmlformats.org/presentationml/2006/ole">
            <mc:AlternateContent xmlns:mc="http://schemas.openxmlformats.org/markup-compatibility/2006">
              <mc:Choice xmlns:v="urn:schemas-microsoft-com:vml" Requires="v">
                <p:oleObj r:id="rId6" imgW="3707199" imgH="362453" progId="ISISServer">
                  <p:embed/>
                </p:oleObj>
              </mc:Choice>
              <mc:Fallback>
                <p:oleObj r:id="rId6" imgW="3707199" imgH="362453" progId="ISISServer">
                  <p:embed/>
                  <p:pic>
                    <p:nvPicPr>
                      <p:cNvPr id="40971" name="Object 13">
                        <a:extLst>
                          <a:ext uri="{FF2B5EF4-FFF2-40B4-BE49-F238E27FC236}">
                            <a16:creationId xmlns:a16="http://schemas.microsoft.com/office/drawing/2014/main" id="{8CC0F1DA-8FD3-5297-EF5D-C0D69F15E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5787" b="-10027"/>
                      <a:stretch>
                        <a:fillRect/>
                      </a:stretch>
                    </p:blipFill>
                    <p:spPr bwMode="auto">
                      <a:xfrm>
                        <a:off x="5565775" y="5221288"/>
                        <a:ext cx="344805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2" name="Rectangle 14">
            <a:extLst>
              <a:ext uri="{FF2B5EF4-FFF2-40B4-BE49-F238E27FC236}">
                <a16:creationId xmlns:a16="http://schemas.microsoft.com/office/drawing/2014/main" id="{0F89A0C2-9B8D-2EEA-775E-ACDCDF04160F}"/>
              </a:ext>
            </a:extLst>
          </p:cNvPr>
          <p:cNvSpPr>
            <a:spLocks noChangeArrowheads="1"/>
          </p:cNvSpPr>
          <p:nvPr/>
        </p:nvSpPr>
        <p:spPr bwMode="auto">
          <a:xfrm>
            <a:off x="47625" y="6183313"/>
            <a:ext cx="9010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990033"/>
                </a:solidFill>
                <a:latin typeface="Arial" panose="020B0604020202020204" pitchFamily="34" charset="0"/>
              </a:rPr>
              <a:t>As the number of known compounds grew, this became very impractical!</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82D7AA6F-93C9-D366-BB91-70139D0FA5EC}"/>
              </a:ext>
            </a:extLst>
          </p:cNvPr>
          <p:cNvSpPr>
            <a:spLocks noGrp="1"/>
          </p:cNvSpPr>
          <p:nvPr>
            <p:ph type="sldNum" sz="quarter" idx="12"/>
          </p:nvPr>
        </p:nvSpPr>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fld id="{E418FD10-A4E4-4CCE-B450-A756F6043773}" type="slidenum">
              <a:rPr lang="en-US" altLang="en-US" sz="1400" smtClean="0">
                <a:solidFill>
                  <a:srgbClr val="000000"/>
                </a:solidFill>
              </a:rPr>
              <a:pPr>
                <a:spcBef>
                  <a:spcPct val="0"/>
                </a:spcBef>
                <a:buFontTx/>
                <a:buNone/>
                <a:defRPr/>
              </a:pPr>
              <a:t>80</a:t>
            </a:fld>
            <a:endParaRPr lang="en-US" altLang="en-US" sz="1400">
              <a:solidFill>
                <a:srgbClr val="000000"/>
              </a:solidFill>
            </a:endParaRPr>
          </a:p>
        </p:txBody>
      </p:sp>
      <p:sp>
        <p:nvSpPr>
          <p:cNvPr id="139267" name="Rectangle 5">
            <a:extLst>
              <a:ext uri="{FF2B5EF4-FFF2-40B4-BE49-F238E27FC236}">
                <a16:creationId xmlns:a16="http://schemas.microsoft.com/office/drawing/2014/main" id="{45CB008B-4E3F-01FA-4EF7-481A5D6AD69A}"/>
              </a:ext>
            </a:extLst>
          </p:cNvPr>
          <p:cNvSpPr>
            <a:spLocks noChangeArrowheads="1"/>
          </p:cNvSpPr>
          <p:nvPr/>
        </p:nvSpPr>
        <p:spPr bwMode="auto">
          <a:xfrm>
            <a:off x="700088" y="150813"/>
            <a:ext cx="79152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a:solidFill>
                  <a:srgbClr val="000000"/>
                </a:solidFill>
                <a:latin typeface="Arial" panose="020B0604020202020204" pitchFamily="34" charset="0"/>
              </a:rPr>
              <a:t>                                        </a:t>
            </a:r>
            <a:r>
              <a:rPr lang="en-US" altLang="en-US" sz="1600" b="1" u="none">
                <a:solidFill>
                  <a:srgbClr val="000000"/>
                </a:solidFill>
                <a:latin typeface="Arial" panose="020B0604020202020204" pitchFamily="34" charset="0"/>
              </a:rPr>
              <a:t>: the angle that separates a bond on one atom from a bond on an adjacent atom. </a:t>
            </a:r>
          </a:p>
          <a:p>
            <a:pPr eaLnBrk="1" hangingPunct="1">
              <a:spcBef>
                <a:spcPct val="0"/>
              </a:spcBef>
            </a:pPr>
            <a:endParaRPr lang="en-US" altLang="en-US" sz="1600" b="1" u="none">
              <a:solidFill>
                <a:srgbClr val="000000"/>
              </a:solidFill>
              <a:latin typeface="Arial" panose="020B0604020202020204" pitchFamily="34" charset="0"/>
            </a:endParaRPr>
          </a:p>
          <a:p>
            <a:pPr eaLnBrk="1" hangingPunct="1">
              <a:spcBef>
                <a:spcPct val="0"/>
              </a:spcBef>
            </a:pPr>
            <a:r>
              <a:rPr lang="en-US" altLang="en-US" sz="1600" b="1" u="none">
                <a:solidFill>
                  <a:srgbClr val="000000"/>
                </a:solidFill>
                <a:latin typeface="Arial" panose="020B0604020202020204" pitchFamily="34" charset="0"/>
              </a:rPr>
              <a:t>The conformation shown below is called the </a:t>
            </a:r>
            <a:r>
              <a:rPr lang="en-US" altLang="en-US" sz="1600" b="1" u="none">
                <a:solidFill>
                  <a:srgbClr val="FF0000"/>
                </a:solidFill>
                <a:latin typeface="Arial" panose="020B0604020202020204" pitchFamily="34" charset="0"/>
              </a:rPr>
              <a:t>staggered conformation</a:t>
            </a:r>
            <a:r>
              <a:rPr lang="en-US" altLang="en-US" sz="1600" b="1" u="none">
                <a:solidFill>
                  <a:srgbClr val="000000"/>
                </a:solidFill>
                <a:latin typeface="Arial" panose="020B0604020202020204" pitchFamily="34" charset="0"/>
              </a:rPr>
              <a:t> and the dihedral angle is 60</a:t>
            </a:r>
            <a:r>
              <a:rPr lang="en-US" altLang="en-US" sz="1600" b="1" u="none" baseline="30000">
                <a:solidFill>
                  <a:srgbClr val="000000"/>
                </a:solidFill>
                <a:latin typeface="Arial" panose="020B0604020202020204" pitchFamily="34" charset="0"/>
              </a:rPr>
              <a:t>o</a:t>
            </a:r>
            <a:r>
              <a:rPr lang="en-US" altLang="en-US" sz="1600" b="1" u="none">
                <a:solidFill>
                  <a:srgbClr val="000000"/>
                </a:solidFill>
                <a:latin typeface="Arial" panose="020B0604020202020204" pitchFamily="34" charset="0"/>
              </a:rPr>
              <a:t>.</a:t>
            </a:r>
          </a:p>
        </p:txBody>
      </p:sp>
      <p:graphicFrame>
        <p:nvGraphicFramePr>
          <p:cNvPr id="139268" name="Object 7">
            <a:extLst>
              <a:ext uri="{FF2B5EF4-FFF2-40B4-BE49-F238E27FC236}">
                <a16:creationId xmlns:a16="http://schemas.microsoft.com/office/drawing/2014/main" id="{6A9935B7-04E4-F5BB-65E1-4B141C9C40BD}"/>
              </a:ext>
            </a:extLst>
          </p:cNvPr>
          <p:cNvGraphicFramePr>
            <a:graphicFrameLocks noChangeAspect="1"/>
          </p:cNvGraphicFramePr>
          <p:nvPr/>
        </p:nvGraphicFramePr>
        <p:xfrm>
          <a:off x="3127375" y="1290638"/>
          <a:ext cx="4938713" cy="1712912"/>
        </p:xfrm>
        <a:graphic>
          <a:graphicData uri="http://schemas.openxmlformats.org/presentationml/2006/ole">
            <mc:AlternateContent xmlns:mc="http://schemas.openxmlformats.org/markup-compatibility/2006">
              <mc:Choice xmlns:v="urn:schemas-microsoft-com:vml" Requires="v">
                <p:oleObj name="CS ChemDraw Drawing" r:id="rId2" imgW="5857875" imgH="2028825" progId="ChemDraw.Document.6.0">
                  <p:embed/>
                </p:oleObj>
              </mc:Choice>
              <mc:Fallback>
                <p:oleObj name="CS ChemDraw Drawing" r:id="rId2" imgW="5857875" imgH="2028825" progId="ChemDraw.Document.6.0">
                  <p:embed/>
                  <p:pic>
                    <p:nvPicPr>
                      <p:cNvPr id="139268" name="Object 7">
                        <a:extLst>
                          <a:ext uri="{FF2B5EF4-FFF2-40B4-BE49-F238E27FC236}">
                            <a16:creationId xmlns:a16="http://schemas.microsoft.com/office/drawing/2014/main" id="{6A9935B7-04E4-F5BB-65E1-4B141C9C4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75" y="1290638"/>
                        <a:ext cx="4938713"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69" name="Object 8">
            <a:extLst>
              <a:ext uri="{FF2B5EF4-FFF2-40B4-BE49-F238E27FC236}">
                <a16:creationId xmlns:a16="http://schemas.microsoft.com/office/drawing/2014/main" id="{33AB9814-7947-B382-B3DE-737852EFF6A7}"/>
              </a:ext>
            </a:extLst>
          </p:cNvPr>
          <p:cNvGraphicFramePr>
            <a:graphicFrameLocks noChangeAspect="1"/>
          </p:cNvGraphicFramePr>
          <p:nvPr/>
        </p:nvGraphicFramePr>
        <p:xfrm>
          <a:off x="2528888" y="3675063"/>
          <a:ext cx="5051425" cy="3046412"/>
        </p:xfrm>
        <a:graphic>
          <a:graphicData uri="http://schemas.openxmlformats.org/presentationml/2006/ole">
            <mc:AlternateContent xmlns:mc="http://schemas.openxmlformats.org/markup-compatibility/2006">
              <mc:Choice xmlns:v="urn:schemas-microsoft-com:vml" Requires="v">
                <p:oleObj name="CS ChemDraw Drawing" r:id="rId4" imgW="5781675" imgH="3486150" progId="ChemDraw.Document.6.0">
                  <p:embed/>
                </p:oleObj>
              </mc:Choice>
              <mc:Fallback>
                <p:oleObj name="CS ChemDraw Drawing" r:id="rId4" imgW="5781675" imgH="3486150" progId="ChemDraw.Document.6.0">
                  <p:embed/>
                  <p:pic>
                    <p:nvPicPr>
                      <p:cNvPr id="139269" name="Object 8">
                        <a:extLst>
                          <a:ext uri="{FF2B5EF4-FFF2-40B4-BE49-F238E27FC236}">
                            <a16:creationId xmlns:a16="http://schemas.microsoft.com/office/drawing/2014/main" id="{33AB9814-7947-B382-B3DE-737852EFF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888" y="3675063"/>
                        <a:ext cx="50514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9270" name="Rectangle 9">
            <a:extLst>
              <a:ext uri="{FF2B5EF4-FFF2-40B4-BE49-F238E27FC236}">
                <a16:creationId xmlns:a16="http://schemas.microsoft.com/office/drawing/2014/main" id="{BA2C92FB-3841-EABF-4CF1-04D560BEF0C2}"/>
              </a:ext>
            </a:extLst>
          </p:cNvPr>
          <p:cNvSpPr>
            <a:spLocks noChangeArrowheads="1"/>
          </p:cNvSpPr>
          <p:nvPr/>
        </p:nvSpPr>
        <p:spPr bwMode="auto">
          <a:xfrm>
            <a:off x="573088" y="3257550"/>
            <a:ext cx="6456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solidFill>
                  <a:srgbClr val="0000FF"/>
                </a:solidFill>
                <a:latin typeface="Arial" panose="020B0604020202020204" pitchFamily="34" charset="0"/>
              </a:rPr>
              <a:t>Changing the </a:t>
            </a:r>
            <a:r>
              <a:rPr lang="en-US" altLang="en-US" sz="1600" b="1" u="none">
                <a:solidFill>
                  <a:srgbClr val="FF0000"/>
                </a:solidFill>
                <a:latin typeface="Arial" panose="020B0604020202020204" pitchFamily="34" charset="0"/>
              </a:rPr>
              <a:t>staggered</a:t>
            </a:r>
            <a:r>
              <a:rPr lang="en-US" altLang="en-US" sz="1600" b="1" u="none">
                <a:solidFill>
                  <a:srgbClr val="0000FF"/>
                </a:solidFill>
                <a:latin typeface="Arial" panose="020B0604020202020204" pitchFamily="34" charset="0"/>
              </a:rPr>
              <a:t> conformation to </a:t>
            </a:r>
            <a:r>
              <a:rPr lang="en-US" altLang="en-US" sz="1600" b="1" u="none">
                <a:solidFill>
                  <a:srgbClr val="FF0000"/>
                </a:solidFill>
                <a:latin typeface="Arial" panose="020B0604020202020204" pitchFamily="34" charset="0"/>
              </a:rPr>
              <a:t>eclipsed</a:t>
            </a:r>
            <a:r>
              <a:rPr lang="en-US" altLang="en-US" sz="1600" b="1" u="none">
                <a:solidFill>
                  <a:srgbClr val="0000FF"/>
                </a:solidFill>
                <a:latin typeface="Arial" panose="020B0604020202020204" pitchFamily="34" charset="0"/>
              </a:rPr>
              <a:t> conformation</a:t>
            </a:r>
            <a:endParaRPr lang="en-US" altLang="en-US" sz="1600" b="1" u="none">
              <a:solidFill>
                <a:srgbClr val="000000"/>
              </a:solidFill>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B9410D7B-312C-019E-1847-2785B77E078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E26C4AB6-1CBC-49AF-B0AA-F37BE4FE9640}" type="slidenum">
              <a:rPr lang="en-US" altLang="en-US" sz="1400" smtClean="0"/>
              <a:pPr>
                <a:spcBef>
                  <a:spcPct val="0"/>
                </a:spcBef>
                <a:buFontTx/>
                <a:buNone/>
                <a:defRPr/>
              </a:pPr>
              <a:t>81</a:t>
            </a:fld>
            <a:endParaRPr lang="en-US" altLang="en-US" sz="1400"/>
          </a:p>
        </p:txBody>
      </p:sp>
      <p:sp>
        <p:nvSpPr>
          <p:cNvPr id="140291" name="Rectangle 2">
            <a:extLst>
              <a:ext uri="{FF2B5EF4-FFF2-40B4-BE49-F238E27FC236}">
                <a16:creationId xmlns:a16="http://schemas.microsoft.com/office/drawing/2014/main" id="{90B5927E-CFC3-A6FA-77D9-FCFD1EAD85DC}"/>
              </a:ext>
            </a:extLst>
          </p:cNvPr>
          <p:cNvSpPr>
            <a:spLocks noChangeArrowheads="1"/>
          </p:cNvSpPr>
          <p:nvPr/>
        </p:nvSpPr>
        <p:spPr bwMode="auto">
          <a:xfrm>
            <a:off x="304800" y="228600"/>
            <a:ext cx="8509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200" b="1">
                <a:solidFill>
                  <a:srgbClr val="B50069"/>
                </a:solidFill>
                <a:latin typeface="Arial" panose="020B0604020202020204" pitchFamily="34" charset="0"/>
              </a:rPr>
              <a:t>Torsional strain</a:t>
            </a:r>
            <a:r>
              <a:rPr lang="en-US" altLang="en-US" sz="2200" b="1" u="none">
                <a:solidFill>
                  <a:srgbClr val="B50069"/>
                </a:solidFill>
                <a:latin typeface="Arial" panose="020B0604020202020204" pitchFamily="34" charset="0"/>
              </a:rPr>
              <a:t>:  </a:t>
            </a:r>
            <a:r>
              <a:rPr lang="en-US" altLang="en-US" sz="2200" b="1" u="none">
                <a:latin typeface="Arial" panose="020B0604020202020204" pitchFamily="34" charset="0"/>
              </a:rPr>
              <a:t>the force that opposes the rotation of one part of a molecule about a bond while the other part of the molecule is held fixed-due to eclipsing of C-H bonds and repulsion of their electron clouds</a:t>
            </a:r>
          </a:p>
        </p:txBody>
      </p:sp>
      <p:sp>
        <p:nvSpPr>
          <p:cNvPr id="212995" name="Text Box 3">
            <a:extLst>
              <a:ext uri="{FF2B5EF4-FFF2-40B4-BE49-F238E27FC236}">
                <a16:creationId xmlns:a16="http://schemas.microsoft.com/office/drawing/2014/main" id="{DBDD95AA-1B01-5E5C-B2F9-D18140F28A63}"/>
              </a:ext>
            </a:extLst>
          </p:cNvPr>
          <p:cNvSpPr txBox="1">
            <a:spLocks noChangeArrowheads="1"/>
          </p:cNvSpPr>
          <p:nvPr/>
        </p:nvSpPr>
        <p:spPr bwMode="auto">
          <a:xfrm>
            <a:off x="3830638" y="3140075"/>
            <a:ext cx="1487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u="none">
                <a:solidFill>
                  <a:srgbClr val="00279F"/>
                </a:solidFill>
                <a:latin typeface="Arial" panose="020B0604020202020204" pitchFamily="34" charset="0"/>
              </a:rPr>
              <a:t>+12 kJ/mol</a:t>
            </a:r>
          </a:p>
        </p:txBody>
      </p:sp>
      <p:sp>
        <p:nvSpPr>
          <p:cNvPr id="213000" name="Line 8">
            <a:extLst>
              <a:ext uri="{FF2B5EF4-FFF2-40B4-BE49-F238E27FC236}">
                <a16:creationId xmlns:a16="http://schemas.microsoft.com/office/drawing/2014/main" id="{4C975CF7-F47A-0EF0-03A1-F1993DF41D3D}"/>
              </a:ext>
            </a:extLst>
          </p:cNvPr>
          <p:cNvSpPr>
            <a:spLocks noChangeShapeType="1"/>
          </p:cNvSpPr>
          <p:nvPr/>
        </p:nvSpPr>
        <p:spPr bwMode="auto">
          <a:xfrm>
            <a:off x="3598863" y="3609975"/>
            <a:ext cx="2071687"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13001" name="Rectangle 9">
            <a:extLst>
              <a:ext uri="{FF2B5EF4-FFF2-40B4-BE49-F238E27FC236}">
                <a16:creationId xmlns:a16="http://schemas.microsoft.com/office/drawing/2014/main" id="{058FE6AF-9C91-CB55-63C1-63D5EBC7F15D}"/>
              </a:ext>
            </a:extLst>
          </p:cNvPr>
          <p:cNvSpPr>
            <a:spLocks noChangeArrowheads="1"/>
          </p:cNvSpPr>
          <p:nvPr/>
        </p:nvSpPr>
        <p:spPr bwMode="auto">
          <a:xfrm>
            <a:off x="381000" y="1752600"/>
            <a:ext cx="8366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lvl="1">
              <a:buClr>
                <a:schemeClr val="tx1"/>
              </a:buClr>
              <a:buFont typeface="Book Antiqua" panose="02040602050305030304" pitchFamily="18" charset="0"/>
              <a:buChar char="•"/>
            </a:pPr>
            <a:r>
              <a:rPr lang="en-US" altLang="en-US" sz="2000" b="1">
                <a:latin typeface="Arial" panose="020B0604020202020204" pitchFamily="34" charset="0"/>
              </a:rPr>
              <a:t> </a:t>
            </a:r>
            <a:r>
              <a:rPr lang="en-US" altLang="en-US" sz="2000" b="1" u="none">
                <a:latin typeface="Arial" panose="020B0604020202020204" pitchFamily="34" charset="0"/>
              </a:rPr>
              <a:t>the torsional strain between eclipsed and staggered ethane is </a:t>
            </a:r>
          </a:p>
          <a:p>
            <a:pPr lvl="1">
              <a:buClr>
                <a:schemeClr val="tx1"/>
              </a:buClr>
              <a:buFont typeface="Book Antiqua" panose="02040602050305030304" pitchFamily="18" charset="0"/>
              <a:buNone/>
            </a:pPr>
            <a:r>
              <a:rPr lang="en-US" altLang="en-US" sz="2000" b="1" u="none">
                <a:latin typeface="Arial" panose="020B0604020202020204" pitchFamily="34" charset="0"/>
              </a:rPr>
              <a:t>   approximately </a:t>
            </a:r>
            <a:r>
              <a:rPr lang="en-US" altLang="en-US" sz="2000" b="1" u="none">
                <a:solidFill>
                  <a:schemeClr val="accent2"/>
                </a:solidFill>
                <a:latin typeface="Arial" panose="020B0604020202020204" pitchFamily="34" charset="0"/>
              </a:rPr>
              <a:t>12 kJ/mol</a:t>
            </a:r>
            <a:r>
              <a:rPr lang="en-US" altLang="en-US" sz="2000" b="1" u="none">
                <a:latin typeface="Arial" panose="020B0604020202020204" pitchFamily="34" charset="0"/>
              </a:rPr>
              <a:t> </a:t>
            </a:r>
          </a:p>
        </p:txBody>
      </p:sp>
      <p:sp>
        <p:nvSpPr>
          <p:cNvPr id="140295" name="Rectangle 12">
            <a:extLst>
              <a:ext uri="{FF2B5EF4-FFF2-40B4-BE49-F238E27FC236}">
                <a16:creationId xmlns:a16="http://schemas.microsoft.com/office/drawing/2014/main" id="{6DCB2CE0-C508-4FC5-F789-A7F652214DED}"/>
              </a:ext>
            </a:extLst>
          </p:cNvPr>
          <p:cNvSpPr>
            <a:spLocks noChangeArrowheads="1"/>
          </p:cNvSpPr>
          <p:nvPr/>
        </p:nvSpPr>
        <p:spPr bwMode="auto">
          <a:xfrm>
            <a:off x="0" y="6156325"/>
            <a:ext cx="9144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800" b="1" u="none">
                <a:latin typeface="Arial" panose="020B0604020202020204" pitchFamily="34" charset="0"/>
              </a:rPr>
              <a:t>Each </a:t>
            </a:r>
            <a:r>
              <a:rPr lang="en-US" altLang="en-US" sz="1800" b="1" u="none">
                <a:solidFill>
                  <a:schemeClr val="accent2"/>
                </a:solidFill>
                <a:latin typeface="Arial" panose="020B0604020202020204" pitchFamily="34" charset="0"/>
              </a:rPr>
              <a:t>H-H</a:t>
            </a:r>
            <a:r>
              <a:rPr lang="en-US" altLang="en-US" sz="1800" b="1" u="none">
                <a:latin typeface="Arial" panose="020B0604020202020204" pitchFamily="34" charset="0"/>
              </a:rPr>
              <a:t> bond, </a:t>
            </a:r>
            <a:r>
              <a:rPr lang="en-US" altLang="en-US" sz="1800" b="1" u="none">
                <a:solidFill>
                  <a:schemeClr val="accent2"/>
                </a:solidFill>
                <a:latin typeface="Arial" panose="020B0604020202020204" pitchFamily="34" charset="0"/>
              </a:rPr>
              <a:t>1kcal/mol</a:t>
            </a:r>
            <a:r>
              <a:rPr lang="en-US" altLang="en-US" sz="1800" b="1" u="none">
                <a:latin typeface="Arial" panose="020B0604020202020204" pitchFamily="34" charset="0"/>
              </a:rPr>
              <a:t> electron repulsion; </a:t>
            </a:r>
            <a:r>
              <a:rPr lang="en-US" altLang="en-US" sz="1800" b="1" u="none">
                <a:solidFill>
                  <a:schemeClr val="accent2"/>
                </a:solidFill>
                <a:latin typeface="Arial" panose="020B0604020202020204" pitchFamily="34" charset="0"/>
              </a:rPr>
              <a:t>total = 3 kcal/mol</a:t>
            </a:r>
            <a:r>
              <a:rPr lang="en-US" altLang="en-US" sz="1800" b="1" u="none">
                <a:latin typeface="Arial" panose="020B0604020202020204" pitchFamily="34" charset="0"/>
              </a:rPr>
              <a:t> (</a:t>
            </a:r>
            <a:r>
              <a:rPr lang="en-US" altLang="en-US" sz="1800" b="1" u="none">
                <a:solidFill>
                  <a:schemeClr val="accent2"/>
                </a:solidFill>
                <a:latin typeface="Arial" panose="020B0604020202020204" pitchFamily="34" charset="0"/>
              </a:rPr>
              <a:t>12 kJ/mol</a:t>
            </a:r>
            <a:r>
              <a:rPr lang="en-US" altLang="en-US" sz="1800" b="1" u="none">
                <a:latin typeface="Arial" panose="020B0604020202020204" pitchFamily="34" charset="0"/>
              </a:rPr>
              <a:t>)</a:t>
            </a:r>
          </a:p>
          <a:p>
            <a:pPr>
              <a:spcBef>
                <a:spcPct val="0"/>
              </a:spcBef>
            </a:pPr>
            <a:r>
              <a:rPr lang="en-US" altLang="en-US" sz="1800" b="1" u="none">
                <a:latin typeface="Arial" panose="020B0604020202020204" pitchFamily="34" charset="0"/>
              </a:rPr>
              <a:t>This energy easily obtained at room temperature</a:t>
            </a:r>
            <a:r>
              <a:rPr lang="en-US" altLang="en-US" sz="2000" b="1" u="none">
                <a:latin typeface="Arial" panose="020B0604020202020204" pitchFamily="34" charset="0"/>
              </a:rPr>
              <a:t>.</a:t>
            </a:r>
          </a:p>
        </p:txBody>
      </p:sp>
      <p:sp>
        <p:nvSpPr>
          <p:cNvPr id="14" name="Text Box 3">
            <a:extLst>
              <a:ext uri="{FF2B5EF4-FFF2-40B4-BE49-F238E27FC236}">
                <a16:creationId xmlns:a16="http://schemas.microsoft.com/office/drawing/2014/main" id="{6A9FAF0B-1CD6-E61E-AE45-362BC751EF93}"/>
              </a:ext>
            </a:extLst>
          </p:cNvPr>
          <p:cNvSpPr txBox="1">
            <a:spLocks noChangeArrowheads="1"/>
          </p:cNvSpPr>
          <p:nvPr/>
        </p:nvSpPr>
        <p:spPr bwMode="auto">
          <a:xfrm>
            <a:off x="3887788" y="4738688"/>
            <a:ext cx="1487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u="none">
                <a:solidFill>
                  <a:srgbClr val="00279F"/>
                </a:solidFill>
                <a:latin typeface="Arial" panose="020B0604020202020204" pitchFamily="34" charset="0"/>
              </a:rPr>
              <a:t>+12 kJ/mol</a:t>
            </a:r>
          </a:p>
        </p:txBody>
      </p:sp>
      <p:sp>
        <p:nvSpPr>
          <p:cNvPr id="15" name="Line 8">
            <a:extLst>
              <a:ext uri="{FF2B5EF4-FFF2-40B4-BE49-F238E27FC236}">
                <a16:creationId xmlns:a16="http://schemas.microsoft.com/office/drawing/2014/main" id="{49B21B7A-439A-0A28-7847-4F6B49BAFD2C}"/>
              </a:ext>
            </a:extLst>
          </p:cNvPr>
          <p:cNvSpPr>
            <a:spLocks noChangeShapeType="1"/>
          </p:cNvSpPr>
          <p:nvPr/>
        </p:nvSpPr>
        <p:spPr bwMode="auto">
          <a:xfrm>
            <a:off x="3656013" y="5208588"/>
            <a:ext cx="2071687"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0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30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3001"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D414A109-CD0E-8B23-7338-93EEC843DB00}"/>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B3B0E5A3-D7AB-48C8-AADC-DB3A543D41DD}" type="slidenum">
              <a:rPr lang="en-US" altLang="en-US" sz="1400" smtClean="0"/>
              <a:pPr>
                <a:spcBef>
                  <a:spcPct val="0"/>
                </a:spcBef>
                <a:buFontTx/>
                <a:buNone/>
                <a:defRPr/>
              </a:pPr>
              <a:t>82</a:t>
            </a:fld>
            <a:endParaRPr lang="en-US" altLang="en-US" sz="1400"/>
          </a:p>
        </p:txBody>
      </p:sp>
      <p:pic>
        <p:nvPicPr>
          <p:cNvPr id="141315" name="Picture 2" descr="0403">
            <a:extLst>
              <a:ext uri="{FF2B5EF4-FFF2-40B4-BE49-F238E27FC236}">
                <a16:creationId xmlns:a16="http://schemas.microsoft.com/office/drawing/2014/main" id="{B5F0E95E-5200-F5D5-903E-B36B7888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Text Box 3">
            <a:extLst>
              <a:ext uri="{FF2B5EF4-FFF2-40B4-BE49-F238E27FC236}">
                <a16:creationId xmlns:a16="http://schemas.microsoft.com/office/drawing/2014/main" id="{EE1417A4-65FA-513F-7B10-BC634EB980F3}"/>
              </a:ext>
            </a:extLst>
          </p:cNvPr>
          <p:cNvSpPr txBox="1">
            <a:spLocks noChangeArrowheads="1"/>
          </p:cNvSpPr>
          <p:nvPr/>
        </p:nvSpPr>
        <p:spPr bwMode="auto">
          <a:xfrm>
            <a:off x="0" y="0"/>
            <a:ext cx="409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a:solidFill>
                  <a:srgbClr val="990033"/>
                </a:solidFill>
                <a:latin typeface="Arial" panose="020B0604020202020204" pitchFamily="34" charset="0"/>
              </a:rPr>
              <a:t>Rotational Energy Diagram</a:t>
            </a:r>
          </a:p>
        </p:txBody>
      </p:sp>
      <p:sp>
        <p:nvSpPr>
          <p:cNvPr id="141317" name="Text Box 4">
            <a:extLst>
              <a:ext uri="{FF2B5EF4-FFF2-40B4-BE49-F238E27FC236}">
                <a16:creationId xmlns:a16="http://schemas.microsoft.com/office/drawing/2014/main" id="{8AC1BC67-0203-E8BC-7FB1-8630CD00CAD5}"/>
              </a:ext>
            </a:extLst>
          </p:cNvPr>
          <p:cNvSpPr txBox="1">
            <a:spLocks noChangeArrowheads="1"/>
          </p:cNvSpPr>
          <p:nvPr/>
        </p:nvSpPr>
        <p:spPr bwMode="auto">
          <a:xfrm>
            <a:off x="0" y="6291263"/>
            <a:ext cx="197643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a:latin typeface="Arial" panose="020B0604020202020204" pitchFamily="34" charset="0"/>
              </a:rPr>
              <a:t>Dihedral Angle</a:t>
            </a:r>
          </a:p>
        </p:txBody>
      </p:sp>
      <p:sp>
        <p:nvSpPr>
          <p:cNvPr id="141318" name="Text Box 5">
            <a:extLst>
              <a:ext uri="{FF2B5EF4-FFF2-40B4-BE49-F238E27FC236}">
                <a16:creationId xmlns:a16="http://schemas.microsoft.com/office/drawing/2014/main" id="{41368D0E-BDCF-B8E8-F2D7-16001731EC14}"/>
              </a:ext>
            </a:extLst>
          </p:cNvPr>
          <p:cNvSpPr txBox="1">
            <a:spLocks noChangeArrowheads="1"/>
          </p:cNvSpPr>
          <p:nvPr/>
        </p:nvSpPr>
        <p:spPr bwMode="auto">
          <a:xfrm>
            <a:off x="3276600" y="6461125"/>
            <a:ext cx="5557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a:solidFill>
                  <a:schemeClr val="accent2"/>
                </a:solidFill>
                <a:latin typeface="Arial" panose="020B0604020202020204" pitchFamily="34" charset="0"/>
              </a:rPr>
              <a:t>Go through conformers of propane yourself!</a:t>
            </a:r>
          </a:p>
        </p:txBody>
      </p:sp>
      <p:sp>
        <p:nvSpPr>
          <p:cNvPr id="141319" name="Rectangle 7">
            <a:extLst>
              <a:ext uri="{FF2B5EF4-FFF2-40B4-BE49-F238E27FC236}">
                <a16:creationId xmlns:a16="http://schemas.microsoft.com/office/drawing/2014/main" id="{EE76AA57-26C9-8E14-099C-3473F81053C1}"/>
              </a:ext>
            </a:extLst>
          </p:cNvPr>
          <p:cNvSpPr>
            <a:spLocks noChangeArrowheads="1"/>
          </p:cNvSpPr>
          <p:nvPr/>
        </p:nvSpPr>
        <p:spPr bwMode="auto">
          <a:xfrm>
            <a:off x="846138" y="4367213"/>
            <a:ext cx="8297862" cy="1146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BD29FBE7-423A-2B8E-7267-6541A1769875}"/>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B3371581-FDC1-480F-A635-9D0058EA8EE2}" type="slidenum">
              <a:rPr lang="en-US" altLang="en-US" sz="1400" smtClean="0"/>
              <a:pPr>
                <a:spcBef>
                  <a:spcPct val="0"/>
                </a:spcBef>
                <a:buFontTx/>
                <a:buNone/>
                <a:defRPr/>
              </a:pPr>
              <a:t>83</a:t>
            </a:fld>
            <a:endParaRPr lang="en-US" altLang="en-US" sz="1400"/>
          </a:p>
        </p:txBody>
      </p:sp>
      <p:pic>
        <p:nvPicPr>
          <p:cNvPr id="143363" name="Picture 4">
            <a:extLst>
              <a:ext uri="{FF2B5EF4-FFF2-40B4-BE49-F238E27FC236}">
                <a16:creationId xmlns:a16="http://schemas.microsoft.com/office/drawing/2014/main" id="{FAC225F8-2A23-DC7B-AA7E-3299E7AAC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835025"/>
            <a:ext cx="6208713"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Rectangle 5">
            <a:extLst>
              <a:ext uri="{FF2B5EF4-FFF2-40B4-BE49-F238E27FC236}">
                <a16:creationId xmlns:a16="http://schemas.microsoft.com/office/drawing/2014/main" id="{55E5FB79-87A8-A24B-3C91-3EC63E800313}"/>
              </a:ext>
            </a:extLst>
          </p:cNvPr>
          <p:cNvSpPr>
            <a:spLocks noChangeArrowheads="1"/>
          </p:cNvSpPr>
          <p:nvPr/>
        </p:nvSpPr>
        <p:spPr bwMode="auto">
          <a:xfrm>
            <a:off x="0" y="250825"/>
            <a:ext cx="51927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a:solidFill>
                  <a:srgbClr val="990000"/>
                </a:solidFill>
                <a:latin typeface="Arial" panose="020B0604020202020204" pitchFamily="34" charset="0"/>
              </a:rPr>
              <a:t>Conformations of butane</a:t>
            </a:r>
          </a:p>
        </p:txBody>
      </p:sp>
      <p:sp>
        <p:nvSpPr>
          <p:cNvPr id="296967" name="Line 7">
            <a:extLst>
              <a:ext uri="{FF2B5EF4-FFF2-40B4-BE49-F238E27FC236}">
                <a16:creationId xmlns:a16="http://schemas.microsoft.com/office/drawing/2014/main" id="{4D3DAF5A-7A66-4943-0E70-E9541F9656D3}"/>
              </a:ext>
            </a:extLst>
          </p:cNvPr>
          <p:cNvSpPr>
            <a:spLocks noChangeShapeType="1"/>
          </p:cNvSpPr>
          <p:nvPr/>
        </p:nvSpPr>
        <p:spPr bwMode="auto">
          <a:xfrm>
            <a:off x="6492875" y="1706563"/>
            <a:ext cx="723900" cy="0"/>
          </a:xfrm>
          <a:prstGeom prst="line">
            <a:avLst/>
          </a:prstGeom>
          <a:noFill/>
          <a:ln w="38100">
            <a:solidFill>
              <a:srgbClr val="00279F"/>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72" name="Line 12">
            <a:extLst>
              <a:ext uri="{FF2B5EF4-FFF2-40B4-BE49-F238E27FC236}">
                <a16:creationId xmlns:a16="http://schemas.microsoft.com/office/drawing/2014/main" id="{DBD468DA-86C8-E074-8010-8F5E996E6A29}"/>
              </a:ext>
            </a:extLst>
          </p:cNvPr>
          <p:cNvSpPr>
            <a:spLocks noChangeShapeType="1"/>
          </p:cNvSpPr>
          <p:nvPr/>
        </p:nvSpPr>
        <p:spPr bwMode="auto">
          <a:xfrm>
            <a:off x="1446213" y="3775075"/>
            <a:ext cx="1068387"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73" name="Text Box 13">
            <a:extLst>
              <a:ext uri="{FF2B5EF4-FFF2-40B4-BE49-F238E27FC236}">
                <a16:creationId xmlns:a16="http://schemas.microsoft.com/office/drawing/2014/main" id="{6ADB54C2-B818-E697-A48C-57D7BE5F1B0D}"/>
              </a:ext>
            </a:extLst>
          </p:cNvPr>
          <p:cNvSpPr txBox="1">
            <a:spLocks noChangeArrowheads="1"/>
          </p:cNvSpPr>
          <p:nvPr/>
        </p:nvSpPr>
        <p:spPr bwMode="auto">
          <a:xfrm>
            <a:off x="1487488" y="3355975"/>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6978" name="Line 18">
            <a:extLst>
              <a:ext uri="{FF2B5EF4-FFF2-40B4-BE49-F238E27FC236}">
                <a16:creationId xmlns:a16="http://schemas.microsoft.com/office/drawing/2014/main" id="{0389F02F-8BFC-5808-99B3-F8C5DC017334}"/>
              </a:ext>
            </a:extLst>
          </p:cNvPr>
          <p:cNvSpPr>
            <a:spLocks noChangeShapeType="1"/>
          </p:cNvSpPr>
          <p:nvPr/>
        </p:nvSpPr>
        <p:spPr bwMode="auto">
          <a:xfrm>
            <a:off x="4408488" y="3817938"/>
            <a:ext cx="1068387"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79" name="Text Box 19">
            <a:extLst>
              <a:ext uri="{FF2B5EF4-FFF2-40B4-BE49-F238E27FC236}">
                <a16:creationId xmlns:a16="http://schemas.microsoft.com/office/drawing/2014/main" id="{FDC187A2-4939-DAE2-F7B8-510268856D8F}"/>
              </a:ext>
            </a:extLst>
          </p:cNvPr>
          <p:cNvSpPr txBox="1">
            <a:spLocks noChangeArrowheads="1"/>
          </p:cNvSpPr>
          <p:nvPr/>
        </p:nvSpPr>
        <p:spPr bwMode="auto">
          <a:xfrm>
            <a:off x="4416425" y="3430588"/>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6983" name="Line 23">
            <a:extLst>
              <a:ext uri="{FF2B5EF4-FFF2-40B4-BE49-F238E27FC236}">
                <a16:creationId xmlns:a16="http://schemas.microsoft.com/office/drawing/2014/main" id="{DEC26686-5A72-FE08-D97A-84A44F4A916A}"/>
              </a:ext>
            </a:extLst>
          </p:cNvPr>
          <p:cNvSpPr>
            <a:spLocks noChangeShapeType="1"/>
          </p:cNvSpPr>
          <p:nvPr/>
        </p:nvSpPr>
        <p:spPr bwMode="auto">
          <a:xfrm>
            <a:off x="6907213" y="3760788"/>
            <a:ext cx="1068387"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84" name="Text Box 24">
            <a:extLst>
              <a:ext uri="{FF2B5EF4-FFF2-40B4-BE49-F238E27FC236}">
                <a16:creationId xmlns:a16="http://schemas.microsoft.com/office/drawing/2014/main" id="{7EEDCB30-E244-C06F-ED2D-F3042C9225E9}"/>
              </a:ext>
            </a:extLst>
          </p:cNvPr>
          <p:cNvSpPr txBox="1">
            <a:spLocks noChangeArrowheads="1"/>
          </p:cNvSpPr>
          <p:nvPr/>
        </p:nvSpPr>
        <p:spPr bwMode="auto">
          <a:xfrm>
            <a:off x="6948488" y="330835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6990" name="Line 30">
            <a:extLst>
              <a:ext uri="{FF2B5EF4-FFF2-40B4-BE49-F238E27FC236}">
                <a16:creationId xmlns:a16="http://schemas.microsoft.com/office/drawing/2014/main" id="{448C6F8E-BFEB-2465-7659-FCB754524ED8}"/>
              </a:ext>
            </a:extLst>
          </p:cNvPr>
          <p:cNvSpPr>
            <a:spLocks noChangeShapeType="1"/>
          </p:cNvSpPr>
          <p:nvPr/>
        </p:nvSpPr>
        <p:spPr bwMode="auto">
          <a:xfrm>
            <a:off x="1558925" y="5938838"/>
            <a:ext cx="1068388"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91" name="Text Box 31">
            <a:extLst>
              <a:ext uri="{FF2B5EF4-FFF2-40B4-BE49-F238E27FC236}">
                <a16:creationId xmlns:a16="http://schemas.microsoft.com/office/drawing/2014/main" id="{62B6E6E0-6617-5351-1932-10448B4D09D5}"/>
              </a:ext>
            </a:extLst>
          </p:cNvPr>
          <p:cNvSpPr txBox="1">
            <a:spLocks noChangeArrowheads="1"/>
          </p:cNvSpPr>
          <p:nvPr/>
        </p:nvSpPr>
        <p:spPr bwMode="auto">
          <a:xfrm>
            <a:off x="1566863" y="551815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6995" name="Line 35">
            <a:extLst>
              <a:ext uri="{FF2B5EF4-FFF2-40B4-BE49-F238E27FC236}">
                <a16:creationId xmlns:a16="http://schemas.microsoft.com/office/drawing/2014/main" id="{9DCD12C0-0DC1-3D32-A03F-9D11E7434E8A}"/>
              </a:ext>
            </a:extLst>
          </p:cNvPr>
          <p:cNvSpPr>
            <a:spLocks noChangeShapeType="1"/>
          </p:cNvSpPr>
          <p:nvPr/>
        </p:nvSpPr>
        <p:spPr bwMode="auto">
          <a:xfrm>
            <a:off x="4057650" y="5991225"/>
            <a:ext cx="1068388"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6996" name="Text Box 36">
            <a:extLst>
              <a:ext uri="{FF2B5EF4-FFF2-40B4-BE49-F238E27FC236}">
                <a16:creationId xmlns:a16="http://schemas.microsoft.com/office/drawing/2014/main" id="{A2BEEA04-DAB1-F963-4161-FAF4F9AE170F}"/>
              </a:ext>
            </a:extLst>
          </p:cNvPr>
          <p:cNvSpPr txBox="1">
            <a:spLocks noChangeArrowheads="1"/>
          </p:cNvSpPr>
          <p:nvPr/>
        </p:nvSpPr>
        <p:spPr bwMode="auto">
          <a:xfrm>
            <a:off x="4043363" y="554990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7000" name="Line 40">
            <a:extLst>
              <a:ext uri="{FF2B5EF4-FFF2-40B4-BE49-F238E27FC236}">
                <a16:creationId xmlns:a16="http://schemas.microsoft.com/office/drawing/2014/main" id="{5587FE2F-2B40-25F3-845D-C90B2FB38832}"/>
              </a:ext>
            </a:extLst>
          </p:cNvPr>
          <p:cNvSpPr>
            <a:spLocks noChangeShapeType="1"/>
          </p:cNvSpPr>
          <p:nvPr/>
        </p:nvSpPr>
        <p:spPr bwMode="auto">
          <a:xfrm>
            <a:off x="6654800" y="6099175"/>
            <a:ext cx="1068388"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97001" name="Text Box 41">
            <a:extLst>
              <a:ext uri="{FF2B5EF4-FFF2-40B4-BE49-F238E27FC236}">
                <a16:creationId xmlns:a16="http://schemas.microsoft.com/office/drawing/2014/main" id="{DC2F7F1E-14A6-B5B5-10E5-EF38AF4B40A1}"/>
              </a:ext>
            </a:extLst>
          </p:cNvPr>
          <p:cNvSpPr txBox="1">
            <a:spLocks noChangeArrowheads="1"/>
          </p:cNvSpPr>
          <p:nvPr/>
        </p:nvSpPr>
        <p:spPr bwMode="auto">
          <a:xfrm>
            <a:off x="6662738" y="5678488"/>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rotate</a:t>
            </a:r>
          </a:p>
        </p:txBody>
      </p:sp>
      <p:sp>
        <p:nvSpPr>
          <p:cNvPr id="297005" name="Text Box 45">
            <a:extLst>
              <a:ext uri="{FF2B5EF4-FFF2-40B4-BE49-F238E27FC236}">
                <a16:creationId xmlns:a16="http://schemas.microsoft.com/office/drawing/2014/main" id="{A8FC84C0-F590-88EB-2F05-DD9E3C52B345}"/>
              </a:ext>
            </a:extLst>
          </p:cNvPr>
          <p:cNvSpPr txBox="1">
            <a:spLocks noChangeArrowheads="1"/>
          </p:cNvSpPr>
          <p:nvPr/>
        </p:nvSpPr>
        <p:spPr bwMode="auto">
          <a:xfrm>
            <a:off x="523875" y="43037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Arial" panose="020B0604020202020204" pitchFamily="34" charset="0"/>
              </a:rPr>
              <a:t>A</a:t>
            </a:r>
          </a:p>
        </p:txBody>
      </p:sp>
      <p:sp>
        <p:nvSpPr>
          <p:cNvPr id="297012" name="Text Box 52">
            <a:extLst>
              <a:ext uri="{FF2B5EF4-FFF2-40B4-BE49-F238E27FC236}">
                <a16:creationId xmlns:a16="http://schemas.microsoft.com/office/drawing/2014/main" id="{1E31C8B9-BED1-D6EB-AC9B-2257969A56C7}"/>
              </a:ext>
            </a:extLst>
          </p:cNvPr>
          <p:cNvSpPr txBox="1">
            <a:spLocks noChangeArrowheads="1"/>
          </p:cNvSpPr>
          <p:nvPr/>
        </p:nvSpPr>
        <p:spPr bwMode="auto">
          <a:xfrm>
            <a:off x="1655763" y="3824288"/>
            <a:ext cx="646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
        <p:nvSpPr>
          <p:cNvPr id="297013" name="Text Box 53">
            <a:extLst>
              <a:ext uri="{FF2B5EF4-FFF2-40B4-BE49-F238E27FC236}">
                <a16:creationId xmlns:a16="http://schemas.microsoft.com/office/drawing/2014/main" id="{7A81C865-8432-F6E1-7852-107CE0D9EE9F}"/>
              </a:ext>
            </a:extLst>
          </p:cNvPr>
          <p:cNvSpPr txBox="1">
            <a:spLocks noChangeArrowheads="1"/>
          </p:cNvSpPr>
          <p:nvPr/>
        </p:nvSpPr>
        <p:spPr bwMode="auto">
          <a:xfrm>
            <a:off x="4610100" y="3821113"/>
            <a:ext cx="646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
        <p:nvSpPr>
          <p:cNvPr id="297014" name="Text Box 54">
            <a:extLst>
              <a:ext uri="{FF2B5EF4-FFF2-40B4-BE49-F238E27FC236}">
                <a16:creationId xmlns:a16="http://schemas.microsoft.com/office/drawing/2014/main" id="{0F993C53-35B3-B45E-7E2D-692D1502265C}"/>
              </a:ext>
            </a:extLst>
          </p:cNvPr>
          <p:cNvSpPr txBox="1">
            <a:spLocks noChangeArrowheads="1"/>
          </p:cNvSpPr>
          <p:nvPr/>
        </p:nvSpPr>
        <p:spPr bwMode="auto">
          <a:xfrm>
            <a:off x="7272338" y="3835400"/>
            <a:ext cx="646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
        <p:nvSpPr>
          <p:cNvPr id="297015" name="Text Box 55">
            <a:extLst>
              <a:ext uri="{FF2B5EF4-FFF2-40B4-BE49-F238E27FC236}">
                <a16:creationId xmlns:a16="http://schemas.microsoft.com/office/drawing/2014/main" id="{1E2858F8-4C38-60A0-82EF-E5F33C58700F}"/>
              </a:ext>
            </a:extLst>
          </p:cNvPr>
          <p:cNvSpPr txBox="1">
            <a:spLocks noChangeArrowheads="1"/>
          </p:cNvSpPr>
          <p:nvPr/>
        </p:nvSpPr>
        <p:spPr bwMode="auto">
          <a:xfrm>
            <a:off x="1725613" y="5986463"/>
            <a:ext cx="646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
        <p:nvSpPr>
          <p:cNvPr id="297016" name="Text Box 56">
            <a:extLst>
              <a:ext uri="{FF2B5EF4-FFF2-40B4-BE49-F238E27FC236}">
                <a16:creationId xmlns:a16="http://schemas.microsoft.com/office/drawing/2014/main" id="{932D8BEB-2201-571D-3AB7-09E2EA943B11}"/>
              </a:ext>
            </a:extLst>
          </p:cNvPr>
          <p:cNvSpPr txBox="1">
            <a:spLocks noChangeArrowheads="1"/>
          </p:cNvSpPr>
          <p:nvPr/>
        </p:nvSpPr>
        <p:spPr bwMode="auto">
          <a:xfrm>
            <a:off x="4270375" y="6043613"/>
            <a:ext cx="646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
        <p:nvSpPr>
          <p:cNvPr id="297017" name="Text Box 57">
            <a:extLst>
              <a:ext uri="{FF2B5EF4-FFF2-40B4-BE49-F238E27FC236}">
                <a16:creationId xmlns:a16="http://schemas.microsoft.com/office/drawing/2014/main" id="{4DB2247C-963D-6625-96E0-BFE76EA0D682}"/>
              </a:ext>
            </a:extLst>
          </p:cNvPr>
          <p:cNvSpPr txBox="1">
            <a:spLocks noChangeArrowheads="1"/>
          </p:cNvSpPr>
          <p:nvPr/>
        </p:nvSpPr>
        <p:spPr bwMode="auto">
          <a:xfrm>
            <a:off x="6846888" y="6196013"/>
            <a:ext cx="646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latin typeface="Arial" panose="020B0604020202020204" pitchFamily="34" charset="0"/>
              </a:rPr>
              <a:t>60</a:t>
            </a:r>
            <a:r>
              <a:rPr lang="en-US" altLang="en-US" b="1" u="none">
                <a:latin typeface="Arial" panose="020B0604020202020204" pitchFamily="34" charset="0"/>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69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0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69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69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70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69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69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70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969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69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70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969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699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701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970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700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70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7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3" grpId="0"/>
      <p:bldP spid="296979" grpId="0"/>
      <p:bldP spid="296984" grpId="0"/>
      <p:bldP spid="296991" grpId="0"/>
      <p:bldP spid="296996" grpId="0"/>
      <p:bldP spid="297001" grpId="0"/>
      <p:bldP spid="297005" grpId="0"/>
      <p:bldP spid="297012" grpId="0"/>
      <p:bldP spid="297012" grpId="1"/>
      <p:bldP spid="297014" grpId="0"/>
      <p:bldP spid="297015" grpId="0"/>
      <p:bldP spid="297016" grpId="0"/>
      <p:bldP spid="2970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01F93B56-0691-10AE-6F48-69935FA4D9A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E008E8B3-FD11-4161-B1C9-91F6E26B88BE}" type="slidenum">
              <a:rPr lang="en-US" altLang="en-US" sz="1400" smtClean="0"/>
              <a:pPr>
                <a:spcBef>
                  <a:spcPct val="0"/>
                </a:spcBef>
                <a:buFontTx/>
                <a:buNone/>
                <a:defRPr/>
              </a:pPr>
              <a:t>84</a:t>
            </a:fld>
            <a:endParaRPr lang="en-US" altLang="en-US" sz="1400"/>
          </a:p>
        </p:txBody>
      </p:sp>
      <p:sp>
        <p:nvSpPr>
          <p:cNvPr id="145411" name="Text Box 2">
            <a:extLst>
              <a:ext uri="{FF2B5EF4-FFF2-40B4-BE49-F238E27FC236}">
                <a16:creationId xmlns:a16="http://schemas.microsoft.com/office/drawing/2014/main" id="{79704106-0939-B3C4-6677-0A209BF59DFA}"/>
              </a:ext>
            </a:extLst>
          </p:cNvPr>
          <p:cNvSpPr txBox="1">
            <a:spLocks noChangeArrowheads="1"/>
          </p:cNvSpPr>
          <p:nvPr/>
        </p:nvSpPr>
        <p:spPr bwMode="auto">
          <a:xfrm>
            <a:off x="166688" y="0"/>
            <a:ext cx="3840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Arial" panose="020B0604020202020204" pitchFamily="34" charset="0"/>
              </a:rPr>
              <a:t>Conformations of Butane</a:t>
            </a:r>
          </a:p>
        </p:txBody>
      </p:sp>
      <p:graphicFrame>
        <p:nvGraphicFramePr>
          <p:cNvPr id="145412" name="Object 12">
            <a:extLst>
              <a:ext uri="{FF2B5EF4-FFF2-40B4-BE49-F238E27FC236}">
                <a16:creationId xmlns:a16="http://schemas.microsoft.com/office/drawing/2014/main" id="{5561FF8E-9464-1137-E352-3571EEFEFE46}"/>
              </a:ext>
            </a:extLst>
          </p:cNvPr>
          <p:cNvGraphicFramePr>
            <a:graphicFrameLocks noChangeAspect="1"/>
          </p:cNvGraphicFramePr>
          <p:nvPr/>
        </p:nvGraphicFramePr>
        <p:xfrm>
          <a:off x="0" y="460375"/>
          <a:ext cx="8894763" cy="6189663"/>
        </p:xfrm>
        <a:graphic>
          <a:graphicData uri="http://schemas.openxmlformats.org/presentationml/2006/ole">
            <mc:AlternateContent xmlns:mc="http://schemas.openxmlformats.org/markup-compatibility/2006">
              <mc:Choice xmlns:v="urn:schemas-microsoft-com:vml" Requires="v">
                <p:oleObj name="Bitmap Image" r:id="rId3" imgW="5447619" imgH="3790476" progId="Paint.Picture">
                  <p:embed/>
                </p:oleObj>
              </mc:Choice>
              <mc:Fallback>
                <p:oleObj name="Bitmap Image" r:id="rId3" imgW="5447619" imgH="3790476" progId="Paint.Picture">
                  <p:embed/>
                  <p:pic>
                    <p:nvPicPr>
                      <p:cNvPr id="145412" name="Object 12">
                        <a:extLst>
                          <a:ext uri="{FF2B5EF4-FFF2-40B4-BE49-F238E27FC236}">
                            <a16:creationId xmlns:a16="http://schemas.microsoft.com/office/drawing/2014/main" id="{5561FF8E-9464-1137-E352-3571EEFEF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0375"/>
                        <a:ext cx="8894763" cy="618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8" name="Rectangle 38">
            <a:extLst>
              <a:ext uri="{FF2B5EF4-FFF2-40B4-BE49-F238E27FC236}">
                <a16:creationId xmlns:a16="http://schemas.microsoft.com/office/drawing/2014/main" id="{D16E9104-0070-6048-5EE2-C3D6FEFF430F}"/>
              </a:ext>
            </a:extLst>
          </p:cNvPr>
          <p:cNvSpPr>
            <a:spLocks noChangeArrowheads="1"/>
          </p:cNvSpPr>
          <p:nvPr/>
        </p:nvSpPr>
        <p:spPr bwMode="auto">
          <a:xfrm>
            <a:off x="1724025" y="2813050"/>
            <a:ext cx="901700" cy="24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600" b="1" u="none">
                <a:latin typeface="Arial" panose="020B0604020202020204" pitchFamily="34" charset="0"/>
              </a:rPr>
              <a:t>16 kJ/mol</a:t>
            </a:r>
          </a:p>
        </p:txBody>
      </p:sp>
      <p:sp>
        <p:nvSpPr>
          <p:cNvPr id="145414" name="Rectangle 39">
            <a:extLst>
              <a:ext uri="{FF2B5EF4-FFF2-40B4-BE49-F238E27FC236}">
                <a16:creationId xmlns:a16="http://schemas.microsoft.com/office/drawing/2014/main" id="{23E7AD4D-0557-591D-8C43-269B0F0A9C12}"/>
              </a:ext>
            </a:extLst>
          </p:cNvPr>
          <p:cNvSpPr>
            <a:spLocks noChangeArrowheads="1"/>
          </p:cNvSpPr>
          <p:nvPr/>
        </p:nvSpPr>
        <p:spPr bwMode="auto">
          <a:xfrm>
            <a:off x="2949575" y="4065588"/>
            <a:ext cx="901700" cy="24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45415" name="Rectangle 40">
            <a:extLst>
              <a:ext uri="{FF2B5EF4-FFF2-40B4-BE49-F238E27FC236}">
                <a16:creationId xmlns:a16="http://schemas.microsoft.com/office/drawing/2014/main" id="{C30C8E92-47FD-605E-376D-6CA31D297787}"/>
              </a:ext>
            </a:extLst>
          </p:cNvPr>
          <p:cNvSpPr>
            <a:spLocks noChangeArrowheads="1"/>
          </p:cNvSpPr>
          <p:nvPr/>
        </p:nvSpPr>
        <p:spPr bwMode="auto">
          <a:xfrm>
            <a:off x="4252913" y="2681288"/>
            <a:ext cx="901700" cy="24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15082" name="Rectangle 42">
            <a:extLst>
              <a:ext uri="{FF2B5EF4-FFF2-40B4-BE49-F238E27FC236}">
                <a16:creationId xmlns:a16="http://schemas.microsoft.com/office/drawing/2014/main" id="{CC725638-4348-13D4-35C3-CDCE40ED1EF2}"/>
              </a:ext>
            </a:extLst>
          </p:cNvPr>
          <p:cNvSpPr>
            <a:spLocks noChangeArrowheads="1"/>
          </p:cNvSpPr>
          <p:nvPr/>
        </p:nvSpPr>
        <p:spPr bwMode="auto">
          <a:xfrm>
            <a:off x="2947988" y="4065588"/>
            <a:ext cx="901700" cy="24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600" b="1" u="none">
                <a:latin typeface="Arial" panose="020B0604020202020204" pitchFamily="34" charset="0"/>
              </a:rPr>
              <a:t>3.8 kJ/mol</a:t>
            </a:r>
          </a:p>
        </p:txBody>
      </p:sp>
      <p:sp>
        <p:nvSpPr>
          <p:cNvPr id="215083" name="Rectangle 43">
            <a:extLst>
              <a:ext uri="{FF2B5EF4-FFF2-40B4-BE49-F238E27FC236}">
                <a16:creationId xmlns:a16="http://schemas.microsoft.com/office/drawing/2014/main" id="{F917A65C-6A7C-008F-2B2C-C19A1FB2C9A7}"/>
              </a:ext>
            </a:extLst>
          </p:cNvPr>
          <p:cNvSpPr>
            <a:spLocks noChangeArrowheads="1"/>
          </p:cNvSpPr>
          <p:nvPr/>
        </p:nvSpPr>
        <p:spPr bwMode="auto">
          <a:xfrm>
            <a:off x="4240213" y="2667000"/>
            <a:ext cx="901700" cy="241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600" b="1" u="none">
                <a:latin typeface="Arial" panose="020B0604020202020204" pitchFamily="34" charset="0"/>
              </a:rPr>
              <a:t>19 kJ/mol</a:t>
            </a:r>
          </a:p>
        </p:txBody>
      </p:sp>
      <p:sp>
        <p:nvSpPr>
          <p:cNvPr id="145418" name="Text Box 45">
            <a:extLst>
              <a:ext uri="{FF2B5EF4-FFF2-40B4-BE49-F238E27FC236}">
                <a16:creationId xmlns:a16="http://schemas.microsoft.com/office/drawing/2014/main" id="{505AEA20-A3F5-5615-9851-12804EA7B3F2}"/>
              </a:ext>
            </a:extLst>
          </p:cNvPr>
          <p:cNvSpPr txBox="1">
            <a:spLocks noChangeArrowheads="1"/>
          </p:cNvSpPr>
          <p:nvPr/>
        </p:nvSpPr>
        <p:spPr bwMode="auto">
          <a:xfrm>
            <a:off x="0" y="6461125"/>
            <a:ext cx="182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chemeClr val="accent2"/>
                </a:solidFill>
                <a:latin typeface="Arial" panose="020B0604020202020204" pitchFamily="34" charset="0"/>
              </a:rPr>
              <a:t>Dihedral angle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8" grpId="0" animBg="1"/>
      <p:bldP spid="215082" grpId="0" animBg="1"/>
      <p:bldP spid="21508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3C099080-DF74-08FA-3202-B6F1A99C63FE}"/>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D53E97FA-707C-42F4-9D59-CFAF04F4C77C}" type="slidenum">
              <a:rPr lang="en-US" altLang="en-US" sz="1400" smtClean="0"/>
              <a:pPr>
                <a:spcBef>
                  <a:spcPct val="0"/>
                </a:spcBef>
                <a:buFontTx/>
                <a:buNone/>
                <a:defRPr/>
              </a:pPr>
              <a:t>85</a:t>
            </a:fld>
            <a:endParaRPr lang="en-US" altLang="en-US" sz="1400"/>
          </a:p>
        </p:txBody>
      </p:sp>
      <p:sp>
        <p:nvSpPr>
          <p:cNvPr id="147459" name="Rectangle 2">
            <a:extLst>
              <a:ext uri="{FF2B5EF4-FFF2-40B4-BE49-F238E27FC236}">
                <a16:creationId xmlns:a16="http://schemas.microsoft.com/office/drawing/2014/main" id="{AF7DB50A-D8FB-BF8D-3ED8-CCD193D7706B}"/>
              </a:ext>
            </a:extLst>
          </p:cNvPr>
          <p:cNvSpPr>
            <a:spLocks noChangeArrowheads="1"/>
          </p:cNvSpPr>
          <p:nvPr/>
        </p:nvSpPr>
        <p:spPr bwMode="auto">
          <a:xfrm>
            <a:off x="227013" y="203200"/>
            <a:ext cx="8916987"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200" b="1" u="none">
                <a:solidFill>
                  <a:srgbClr val="B50069"/>
                </a:solidFill>
                <a:latin typeface="Arial" panose="020B0604020202020204" pitchFamily="34" charset="0"/>
              </a:rPr>
              <a:t>Steric strain</a:t>
            </a:r>
            <a:r>
              <a:rPr lang="en-US" altLang="en-US" sz="2200" b="1" u="none">
                <a:latin typeface="Arial" panose="020B0604020202020204" pitchFamily="34" charset="0"/>
              </a:rPr>
              <a:t>:  the strain (extra energy) that arises in a molecule when atoms or groups are forced close to one another, causing repulsion between electron clouds</a:t>
            </a:r>
          </a:p>
        </p:txBody>
      </p:sp>
      <p:sp>
        <p:nvSpPr>
          <p:cNvPr id="214019" name="Text Box 3">
            <a:extLst>
              <a:ext uri="{FF2B5EF4-FFF2-40B4-BE49-F238E27FC236}">
                <a16:creationId xmlns:a16="http://schemas.microsoft.com/office/drawing/2014/main" id="{380DEB6F-3B9A-7E9C-F134-9053C8DCE1F9}"/>
              </a:ext>
            </a:extLst>
          </p:cNvPr>
          <p:cNvSpPr txBox="1">
            <a:spLocks noChangeArrowheads="1"/>
          </p:cNvSpPr>
          <p:nvPr/>
        </p:nvSpPr>
        <p:spPr bwMode="auto">
          <a:xfrm>
            <a:off x="1771650" y="4273550"/>
            <a:ext cx="737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a:latin typeface="Arial" panose="020B0604020202020204" pitchFamily="34" charset="0"/>
              </a:rPr>
              <a:t>                 </a:t>
            </a:r>
            <a:r>
              <a:rPr lang="en-US" altLang="en-US" sz="2000" b="1" u="none">
                <a:latin typeface="Arial" panose="020B0604020202020204" pitchFamily="34" charset="0"/>
              </a:rPr>
              <a:t>conformation: substituents 60</a:t>
            </a:r>
            <a:r>
              <a:rPr lang="en-US" altLang="en-US" sz="2000" b="1" u="none" baseline="30000">
                <a:latin typeface="Arial" panose="020B0604020202020204" pitchFamily="34" charset="0"/>
              </a:rPr>
              <a:t>o</a:t>
            </a:r>
            <a:r>
              <a:rPr lang="en-US" altLang="en-US" sz="2000" b="1" u="none">
                <a:latin typeface="Arial" panose="020B0604020202020204" pitchFamily="34" charset="0"/>
              </a:rPr>
              <a:t> from one another.</a:t>
            </a:r>
          </a:p>
        </p:txBody>
      </p:sp>
      <p:graphicFrame>
        <p:nvGraphicFramePr>
          <p:cNvPr id="214020" name="Object 4">
            <a:extLst>
              <a:ext uri="{FF2B5EF4-FFF2-40B4-BE49-F238E27FC236}">
                <a16:creationId xmlns:a16="http://schemas.microsoft.com/office/drawing/2014/main" id="{6382834B-D7F7-027A-3DEC-5848716772EE}"/>
              </a:ext>
            </a:extLst>
          </p:cNvPr>
          <p:cNvGraphicFramePr>
            <a:graphicFrameLocks noChangeAspect="1"/>
          </p:cNvGraphicFramePr>
          <p:nvPr/>
        </p:nvGraphicFramePr>
        <p:xfrm>
          <a:off x="2819400" y="2314575"/>
          <a:ext cx="1306513" cy="1539875"/>
        </p:xfrm>
        <a:graphic>
          <a:graphicData uri="http://schemas.openxmlformats.org/presentationml/2006/ole">
            <mc:AlternateContent xmlns:mc="http://schemas.openxmlformats.org/markup-compatibility/2006">
              <mc:Choice xmlns:v="urn:schemas-microsoft-com:vml" Requires="v">
                <p:oleObj name="CS ChemDraw Drawing" r:id="rId3" imgW="821591" imgH="967651" progId="ChemDraw.Document.6.0">
                  <p:embed/>
                </p:oleObj>
              </mc:Choice>
              <mc:Fallback>
                <p:oleObj name="CS ChemDraw Drawing" r:id="rId3" imgW="821591" imgH="967651" progId="ChemDraw.Document.6.0">
                  <p:embed/>
                  <p:pic>
                    <p:nvPicPr>
                      <p:cNvPr id="214020" name="Object 4">
                        <a:extLst>
                          <a:ext uri="{FF2B5EF4-FFF2-40B4-BE49-F238E27FC236}">
                            <a16:creationId xmlns:a16="http://schemas.microsoft.com/office/drawing/2014/main" id="{6382834B-D7F7-027A-3DEC-584871677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314575"/>
                        <a:ext cx="1306513"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21" name="Object 5">
            <a:extLst>
              <a:ext uri="{FF2B5EF4-FFF2-40B4-BE49-F238E27FC236}">
                <a16:creationId xmlns:a16="http://schemas.microsoft.com/office/drawing/2014/main" id="{5E32798D-CFA9-A1E8-9FB3-51F570E5B1A0}"/>
              </a:ext>
            </a:extLst>
          </p:cNvPr>
          <p:cNvGraphicFramePr>
            <a:graphicFrameLocks noChangeAspect="1"/>
          </p:cNvGraphicFramePr>
          <p:nvPr/>
        </p:nvGraphicFramePr>
        <p:xfrm>
          <a:off x="304800" y="3886200"/>
          <a:ext cx="1565275" cy="1539875"/>
        </p:xfrm>
        <a:graphic>
          <a:graphicData uri="http://schemas.openxmlformats.org/presentationml/2006/ole">
            <mc:AlternateContent xmlns:mc="http://schemas.openxmlformats.org/markup-compatibility/2006">
              <mc:Choice xmlns:v="urn:schemas-microsoft-com:vml" Requires="v">
                <p:oleObj name="CS ChemDraw Drawing" r:id="rId5" imgW="984387" imgH="967651" progId="ChemDraw.Document.6.0">
                  <p:embed/>
                </p:oleObj>
              </mc:Choice>
              <mc:Fallback>
                <p:oleObj name="CS ChemDraw Drawing" r:id="rId5" imgW="984387" imgH="967651" progId="ChemDraw.Document.6.0">
                  <p:embed/>
                  <p:pic>
                    <p:nvPicPr>
                      <p:cNvPr id="214021" name="Object 5">
                        <a:extLst>
                          <a:ext uri="{FF2B5EF4-FFF2-40B4-BE49-F238E27FC236}">
                            <a16:creationId xmlns:a16="http://schemas.microsoft.com/office/drawing/2014/main" id="{5E32798D-CFA9-A1E8-9FB3-51F570E5B1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886200"/>
                        <a:ext cx="1565275"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3" name="Text Box 6">
            <a:extLst>
              <a:ext uri="{FF2B5EF4-FFF2-40B4-BE49-F238E27FC236}">
                <a16:creationId xmlns:a16="http://schemas.microsoft.com/office/drawing/2014/main" id="{74C134BC-FCA0-6005-577F-45927ADD0726}"/>
              </a:ext>
            </a:extLst>
          </p:cNvPr>
          <p:cNvSpPr txBox="1">
            <a:spLocks noChangeArrowheads="1"/>
          </p:cNvSpPr>
          <p:nvPr/>
        </p:nvSpPr>
        <p:spPr bwMode="auto">
          <a:xfrm>
            <a:off x="685800" y="1676400"/>
            <a:ext cx="268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latin typeface="Arial" panose="020B0604020202020204" pitchFamily="34" charset="0"/>
              </a:rPr>
              <a:t>Consider butane:</a:t>
            </a:r>
          </a:p>
        </p:txBody>
      </p:sp>
      <p:graphicFrame>
        <p:nvGraphicFramePr>
          <p:cNvPr id="147464" name="Object 7">
            <a:extLst>
              <a:ext uri="{FF2B5EF4-FFF2-40B4-BE49-F238E27FC236}">
                <a16:creationId xmlns:a16="http://schemas.microsoft.com/office/drawing/2014/main" id="{C51FD803-39A9-F0A9-48F5-B2FFDFC64442}"/>
              </a:ext>
            </a:extLst>
          </p:cNvPr>
          <p:cNvGraphicFramePr>
            <a:graphicFrameLocks noChangeAspect="1"/>
          </p:cNvGraphicFramePr>
          <p:nvPr/>
        </p:nvGraphicFramePr>
        <p:xfrm>
          <a:off x="4889500" y="1228725"/>
          <a:ext cx="1941513" cy="1406525"/>
        </p:xfrm>
        <a:graphic>
          <a:graphicData uri="http://schemas.openxmlformats.org/presentationml/2006/ole">
            <mc:AlternateContent xmlns:mc="http://schemas.openxmlformats.org/markup-compatibility/2006">
              <mc:Choice xmlns:v="urn:schemas-microsoft-com:vml" Requires="v">
                <p:oleObj name="CS ChemDraw Drawing" r:id="rId7" imgW="1248156" imgH="905256" progId="ChemDraw.Document.6.0">
                  <p:embed/>
                </p:oleObj>
              </mc:Choice>
              <mc:Fallback>
                <p:oleObj name="CS ChemDraw Drawing" r:id="rId7" imgW="1248156" imgH="905256" progId="ChemDraw.Document.6.0">
                  <p:embed/>
                  <p:pic>
                    <p:nvPicPr>
                      <p:cNvPr id="147464" name="Object 7">
                        <a:extLst>
                          <a:ext uri="{FF2B5EF4-FFF2-40B4-BE49-F238E27FC236}">
                            <a16:creationId xmlns:a16="http://schemas.microsoft.com/office/drawing/2014/main" id="{C51FD803-39A9-F0A9-48F5-B2FFDFC64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0" y="1228725"/>
                        <a:ext cx="1941513"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4" name="Line 8">
            <a:extLst>
              <a:ext uri="{FF2B5EF4-FFF2-40B4-BE49-F238E27FC236}">
                <a16:creationId xmlns:a16="http://schemas.microsoft.com/office/drawing/2014/main" id="{A72DB241-1DF0-09CA-8834-16A9BD86C12B}"/>
              </a:ext>
            </a:extLst>
          </p:cNvPr>
          <p:cNvSpPr>
            <a:spLocks noChangeShapeType="1"/>
          </p:cNvSpPr>
          <p:nvPr/>
        </p:nvSpPr>
        <p:spPr bwMode="auto">
          <a:xfrm>
            <a:off x="4573588" y="2006600"/>
            <a:ext cx="723900" cy="0"/>
          </a:xfrm>
          <a:prstGeom prst="line">
            <a:avLst/>
          </a:prstGeom>
          <a:noFill/>
          <a:ln w="38100">
            <a:solidFill>
              <a:srgbClr val="00279F"/>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14025" name="Text Box 9">
            <a:extLst>
              <a:ext uri="{FF2B5EF4-FFF2-40B4-BE49-F238E27FC236}">
                <a16:creationId xmlns:a16="http://schemas.microsoft.com/office/drawing/2014/main" id="{B26FC27B-901D-53D2-EE30-3EF7D1ECCBE4}"/>
              </a:ext>
            </a:extLst>
          </p:cNvPr>
          <p:cNvSpPr txBox="1">
            <a:spLocks noChangeArrowheads="1"/>
          </p:cNvSpPr>
          <p:nvPr/>
        </p:nvSpPr>
        <p:spPr bwMode="auto">
          <a:xfrm>
            <a:off x="4267200" y="2543175"/>
            <a:ext cx="48815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a:latin typeface="Arial" panose="020B0604020202020204" pitchFamily="34" charset="0"/>
              </a:rPr>
              <a:t>           </a:t>
            </a:r>
            <a:r>
              <a:rPr lang="en-US" altLang="en-US" sz="2000" b="1" u="none">
                <a:latin typeface="Arial" panose="020B0604020202020204" pitchFamily="34" charset="0"/>
              </a:rPr>
              <a:t>conformation: substituents 180</a:t>
            </a:r>
            <a:r>
              <a:rPr lang="en-US" altLang="en-US" sz="2000" b="1" u="none" baseline="30000">
                <a:latin typeface="Arial" panose="020B0604020202020204" pitchFamily="34" charset="0"/>
              </a:rPr>
              <a:t>o</a:t>
            </a:r>
          </a:p>
          <a:p>
            <a:pPr eaLnBrk="1" hangingPunct="1">
              <a:spcBef>
                <a:spcPct val="0"/>
              </a:spcBef>
            </a:pPr>
            <a:r>
              <a:rPr lang="en-US" altLang="en-US" sz="2000" b="1" u="none">
                <a:latin typeface="Arial" panose="020B0604020202020204" pitchFamily="34" charset="0"/>
              </a:rPr>
              <a:t>                                 from one another</a:t>
            </a:r>
            <a:r>
              <a:rPr lang="en-US" altLang="en-US" b="1" u="none">
                <a:latin typeface="Arial" panose="020B0604020202020204" pitchFamily="34" charset="0"/>
              </a:rPr>
              <a:t>.</a:t>
            </a:r>
          </a:p>
        </p:txBody>
      </p:sp>
      <p:sp>
        <p:nvSpPr>
          <p:cNvPr id="214026" name="Text Box 10">
            <a:extLst>
              <a:ext uri="{FF2B5EF4-FFF2-40B4-BE49-F238E27FC236}">
                <a16:creationId xmlns:a16="http://schemas.microsoft.com/office/drawing/2014/main" id="{33F3840A-771B-97D9-162C-91DE182B7C16}"/>
              </a:ext>
            </a:extLst>
          </p:cNvPr>
          <p:cNvSpPr txBox="1">
            <a:spLocks noChangeArrowheads="1"/>
          </p:cNvSpPr>
          <p:nvPr/>
        </p:nvSpPr>
        <p:spPr bwMode="auto">
          <a:xfrm>
            <a:off x="4419600" y="3305175"/>
            <a:ext cx="2397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no torsional strain</a:t>
            </a:r>
          </a:p>
        </p:txBody>
      </p:sp>
      <p:sp>
        <p:nvSpPr>
          <p:cNvPr id="214027" name="Rectangle 11">
            <a:extLst>
              <a:ext uri="{FF2B5EF4-FFF2-40B4-BE49-F238E27FC236}">
                <a16:creationId xmlns:a16="http://schemas.microsoft.com/office/drawing/2014/main" id="{FE674656-9BFF-E1FF-0DCD-4561373C2171}"/>
              </a:ext>
            </a:extLst>
          </p:cNvPr>
          <p:cNvSpPr>
            <a:spLocks noChangeArrowheads="1"/>
          </p:cNvSpPr>
          <p:nvPr/>
        </p:nvSpPr>
        <p:spPr bwMode="auto">
          <a:xfrm>
            <a:off x="1974850" y="4700588"/>
            <a:ext cx="7169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buClr>
                <a:schemeClr val="tx1"/>
              </a:buClr>
              <a:buFont typeface="Book Antiqua" panose="02040602050305030304" pitchFamily="18" charset="0"/>
              <a:buNone/>
            </a:pPr>
            <a:r>
              <a:rPr lang="en-US" altLang="en-US" sz="2000" b="1" u="none">
                <a:latin typeface="Arial" panose="020B0604020202020204" pitchFamily="34" charset="0"/>
              </a:rPr>
              <a:t>steric strain is approximately 3.8 kJ/mol- “</a:t>
            </a:r>
            <a:r>
              <a:rPr lang="en-US" altLang="en-US" sz="2000" b="1" u="none">
                <a:solidFill>
                  <a:schemeClr val="accent2"/>
                </a:solidFill>
                <a:latin typeface="Arial" panose="020B0604020202020204" pitchFamily="34" charset="0"/>
              </a:rPr>
              <a:t>gauche interaction</a:t>
            </a:r>
            <a:r>
              <a:rPr lang="en-US" altLang="en-US" sz="2000" b="1" u="none">
                <a:latin typeface="Arial" panose="020B0604020202020204" pitchFamily="34" charset="0"/>
              </a:rPr>
              <a:t>”</a:t>
            </a:r>
          </a:p>
        </p:txBody>
      </p:sp>
      <p:sp>
        <p:nvSpPr>
          <p:cNvPr id="214028" name="Text Box 12">
            <a:extLst>
              <a:ext uri="{FF2B5EF4-FFF2-40B4-BE49-F238E27FC236}">
                <a16:creationId xmlns:a16="http://schemas.microsoft.com/office/drawing/2014/main" id="{BF437B34-E1D1-B178-2F1C-45689957A2D3}"/>
              </a:ext>
            </a:extLst>
          </p:cNvPr>
          <p:cNvSpPr txBox="1">
            <a:spLocks noChangeArrowheads="1"/>
          </p:cNvSpPr>
          <p:nvPr/>
        </p:nvSpPr>
        <p:spPr bwMode="auto">
          <a:xfrm>
            <a:off x="6934200" y="3305175"/>
            <a:ext cx="2001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no steric strain</a:t>
            </a:r>
          </a:p>
        </p:txBody>
      </p:sp>
      <p:sp>
        <p:nvSpPr>
          <p:cNvPr id="214029" name="Oval 13">
            <a:extLst>
              <a:ext uri="{FF2B5EF4-FFF2-40B4-BE49-F238E27FC236}">
                <a16:creationId xmlns:a16="http://schemas.microsoft.com/office/drawing/2014/main" id="{B202695A-678B-628D-2C8E-27EE28D95E39}"/>
              </a:ext>
            </a:extLst>
          </p:cNvPr>
          <p:cNvSpPr>
            <a:spLocks noChangeArrowheads="1"/>
          </p:cNvSpPr>
          <p:nvPr/>
        </p:nvSpPr>
        <p:spPr bwMode="auto">
          <a:xfrm rot="-1437130">
            <a:off x="3276600" y="2162175"/>
            <a:ext cx="749300" cy="485775"/>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14030" name="Oval 14">
            <a:extLst>
              <a:ext uri="{FF2B5EF4-FFF2-40B4-BE49-F238E27FC236}">
                <a16:creationId xmlns:a16="http://schemas.microsoft.com/office/drawing/2014/main" id="{41B818B5-0DD4-EE63-9469-F86E90814960}"/>
              </a:ext>
            </a:extLst>
          </p:cNvPr>
          <p:cNvSpPr>
            <a:spLocks noChangeArrowheads="1"/>
          </p:cNvSpPr>
          <p:nvPr/>
        </p:nvSpPr>
        <p:spPr bwMode="auto">
          <a:xfrm rot="-1437130">
            <a:off x="3124200" y="3505200"/>
            <a:ext cx="836613" cy="457200"/>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14031" name="Oval 15">
            <a:extLst>
              <a:ext uri="{FF2B5EF4-FFF2-40B4-BE49-F238E27FC236}">
                <a16:creationId xmlns:a16="http://schemas.microsoft.com/office/drawing/2014/main" id="{C41C037F-28B2-45A8-A03C-88C08B820389}"/>
              </a:ext>
            </a:extLst>
          </p:cNvPr>
          <p:cNvSpPr>
            <a:spLocks noChangeArrowheads="1"/>
          </p:cNvSpPr>
          <p:nvPr/>
        </p:nvSpPr>
        <p:spPr bwMode="auto">
          <a:xfrm rot="-1437130">
            <a:off x="795338" y="4813300"/>
            <a:ext cx="1141412" cy="577850"/>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14032" name="Rectangle 16" descr="0406">
            <a:extLst>
              <a:ext uri="{FF2B5EF4-FFF2-40B4-BE49-F238E27FC236}">
                <a16:creationId xmlns:a16="http://schemas.microsoft.com/office/drawing/2014/main" id="{4C97B6FB-99D6-9538-9AFA-CA960395E9D9}"/>
              </a:ext>
            </a:extLst>
          </p:cNvPr>
          <p:cNvSpPr>
            <a:spLocks noGrp="1" noChangeAspect="1" noChangeArrowheads="1"/>
          </p:cNvSpPr>
          <p:nvPr/>
        </p:nvSpPr>
        <p:spPr bwMode="auto">
          <a:xfrm>
            <a:off x="3729038" y="5176838"/>
            <a:ext cx="4419600" cy="140493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sz="1800" u="none">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40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40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0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4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0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40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40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140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0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40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40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14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p:bldP spid="214025" grpId="0"/>
      <p:bldP spid="214026" grpId="0"/>
      <p:bldP spid="214027" grpId="0"/>
      <p:bldP spid="214028" grpId="0"/>
      <p:bldP spid="214029" grpId="0" animBg="1"/>
      <p:bldP spid="214030" grpId="0" animBg="1"/>
      <p:bldP spid="214031" grpId="0" animBg="1"/>
      <p:bldP spid="2140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528B1BD0-8EA2-BA17-BF3A-1EE9A7F68A1C}"/>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165A5BDD-AF0B-4B91-B5CE-81D42C80463C}" type="slidenum">
              <a:rPr lang="en-US" altLang="en-US" sz="1400" smtClean="0"/>
              <a:pPr>
                <a:spcBef>
                  <a:spcPct val="0"/>
                </a:spcBef>
                <a:buFontTx/>
                <a:buNone/>
                <a:defRPr/>
              </a:pPr>
              <a:t>86</a:t>
            </a:fld>
            <a:endParaRPr lang="en-US" altLang="en-US" sz="1400"/>
          </a:p>
        </p:txBody>
      </p:sp>
      <p:sp>
        <p:nvSpPr>
          <p:cNvPr id="149507" name="Text Box 2">
            <a:extLst>
              <a:ext uri="{FF2B5EF4-FFF2-40B4-BE49-F238E27FC236}">
                <a16:creationId xmlns:a16="http://schemas.microsoft.com/office/drawing/2014/main" id="{BC4283F0-9D61-551B-AA2A-5F4DC1201C84}"/>
              </a:ext>
            </a:extLst>
          </p:cNvPr>
          <p:cNvSpPr txBox="1">
            <a:spLocks noChangeArrowheads="1"/>
          </p:cNvSpPr>
          <p:nvPr/>
        </p:nvSpPr>
        <p:spPr bwMode="auto">
          <a:xfrm>
            <a:off x="1371600" y="304800"/>
            <a:ext cx="635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00279F"/>
                </a:solidFill>
                <a:latin typeface="Arial" panose="020B0604020202020204" pitchFamily="34" charset="0"/>
              </a:rPr>
              <a:t>Types of strain in organic molecules</a:t>
            </a:r>
          </a:p>
        </p:txBody>
      </p:sp>
      <p:sp>
        <p:nvSpPr>
          <p:cNvPr id="149508" name="Rectangle 3">
            <a:extLst>
              <a:ext uri="{FF2B5EF4-FFF2-40B4-BE49-F238E27FC236}">
                <a16:creationId xmlns:a16="http://schemas.microsoft.com/office/drawing/2014/main" id="{6CC49D5C-8654-A079-75DD-162B8D9CAD40}"/>
              </a:ext>
            </a:extLst>
          </p:cNvPr>
          <p:cNvSpPr>
            <a:spLocks noChangeArrowheads="1"/>
          </p:cNvSpPr>
          <p:nvPr/>
        </p:nvSpPr>
        <p:spPr bwMode="auto">
          <a:xfrm>
            <a:off x="3768725" y="1317625"/>
            <a:ext cx="23241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u="none">
                <a:solidFill>
                  <a:srgbClr val="B50069"/>
                </a:solidFill>
                <a:latin typeface="Arial" panose="020B0604020202020204" pitchFamily="34" charset="0"/>
              </a:rPr>
              <a:t>     </a:t>
            </a:r>
            <a:r>
              <a:rPr lang="en-US" altLang="en-US" sz="2000" b="1">
                <a:solidFill>
                  <a:srgbClr val="B50069"/>
                </a:solidFill>
                <a:latin typeface="Arial" panose="020B0604020202020204" pitchFamily="34" charset="0"/>
              </a:rPr>
              <a:t>Cause</a:t>
            </a:r>
            <a:endParaRPr lang="en-US" altLang="en-US" sz="2000" b="1" u="none">
              <a:solidFill>
                <a:srgbClr val="B50069"/>
              </a:solidFill>
              <a:latin typeface="Arial" panose="020B0604020202020204" pitchFamily="34" charset="0"/>
            </a:endParaRPr>
          </a:p>
          <a:p>
            <a:pPr>
              <a:spcBef>
                <a:spcPct val="0"/>
              </a:spcBef>
            </a:pPr>
            <a:r>
              <a:rPr lang="en-US" altLang="en-US" sz="2000" b="1" u="none">
                <a:latin typeface="Arial" panose="020B0604020202020204" pitchFamily="34" charset="0"/>
              </a:rPr>
              <a:t>  </a:t>
            </a:r>
          </a:p>
          <a:p>
            <a:pPr>
              <a:spcBef>
                <a:spcPct val="0"/>
              </a:spcBef>
            </a:pPr>
            <a:r>
              <a:rPr lang="en-US" altLang="en-US" sz="2000" b="1" u="none">
                <a:latin typeface="Arial" panose="020B0604020202020204" pitchFamily="34" charset="0"/>
              </a:rPr>
              <a:t>torsional strain</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mostly torsional</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torsional + steric</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steric strain</a:t>
            </a:r>
          </a:p>
        </p:txBody>
      </p:sp>
      <p:sp>
        <p:nvSpPr>
          <p:cNvPr id="149509" name="Rectangle 4">
            <a:extLst>
              <a:ext uri="{FF2B5EF4-FFF2-40B4-BE49-F238E27FC236}">
                <a16:creationId xmlns:a16="http://schemas.microsoft.com/office/drawing/2014/main" id="{DAE633C1-2B4E-7099-9F13-C1A4E6F6C5F3}"/>
              </a:ext>
            </a:extLst>
          </p:cNvPr>
          <p:cNvSpPr>
            <a:spLocks noChangeArrowheads="1"/>
          </p:cNvSpPr>
          <p:nvPr/>
        </p:nvSpPr>
        <p:spPr bwMode="auto">
          <a:xfrm>
            <a:off x="6030913" y="1317625"/>
            <a:ext cx="289083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tabLst>
                <a:tab pos="909638" algn="l"/>
              </a:tabLst>
              <a:defRPr>
                <a:solidFill>
                  <a:schemeClr val="tx1"/>
                </a:solidFill>
                <a:latin typeface="Calibri" panose="020F0502020204030204" pitchFamily="34" charset="0"/>
              </a:defRPr>
            </a:lvl1pPr>
            <a:lvl2pPr marL="742950" indent="-285750">
              <a:spcBef>
                <a:spcPct val="20000"/>
              </a:spcBef>
              <a:tabLst>
                <a:tab pos="909638" algn="l"/>
              </a:tabLst>
              <a:defRPr>
                <a:solidFill>
                  <a:schemeClr val="tx1"/>
                </a:solidFill>
                <a:latin typeface="Calibri" panose="020F0502020204030204" pitchFamily="34" charset="0"/>
              </a:defRPr>
            </a:lvl2pPr>
            <a:lvl3pPr marL="1143000" indent="-228600">
              <a:spcBef>
                <a:spcPct val="20000"/>
              </a:spcBef>
              <a:tabLst>
                <a:tab pos="909638" algn="l"/>
              </a:tabLst>
              <a:defRPr>
                <a:solidFill>
                  <a:schemeClr val="tx1"/>
                </a:solidFill>
                <a:latin typeface="Calibri" panose="020F0502020204030204" pitchFamily="34" charset="0"/>
              </a:defRPr>
            </a:lvl3pPr>
            <a:lvl4pPr marL="1600200" indent="-228600">
              <a:spcBef>
                <a:spcPct val="20000"/>
              </a:spcBef>
              <a:tabLst>
                <a:tab pos="909638" algn="l"/>
              </a:tabLst>
              <a:defRPr>
                <a:solidFill>
                  <a:schemeClr val="tx1"/>
                </a:solidFill>
                <a:latin typeface="Calibri" panose="020F0502020204030204" pitchFamily="34" charset="0"/>
              </a:defRPr>
            </a:lvl4pPr>
            <a:lvl5pPr marL="2057400" indent="-228600">
              <a:spcBef>
                <a:spcPct val="20000"/>
              </a:spcBef>
              <a:tabLst>
                <a:tab pos="909638"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tabLst>
                <a:tab pos="909638"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tabLst>
                <a:tab pos="909638"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tabLst>
                <a:tab pos="909638"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tabLst>
                <a:tab pos="909638" algn="l"/>
              </a:tabLst>
              <a:defRPr>
                <a:solidFill>
                  <a:schemeClr val="tx1"/>
                </a:solidFill>
                <a:latin typeface="Calibri" panose="020F0502020204030204" pitchFamily="34" charset="0"/>
              </a:defRPr>
            </a:lvl9pPr>
          </a:lstStyle>
          <a:p>
            <a:pPr>
              <a:spcBef>
                <a:spcPct val="0"/>
              </a:spcBef>
            </a:pPr>
            <a:r>
              <a:rPr lang="en-US" altLang="en-US" sz="2000" b="1">
                <a:solidFill>
                  <a:srgbClr val="B50069"/>
                </a:solidFill>
                <a:latin typeface="Arial" panose="020B0604020202020204" pitchFamily="34" charset="0"/>
              </a:rPr>
              <a:t>Energy cost (kJ/mol)</a:t>
            </a:r>
            <a:endParaRPr lang="en-US" altLang="en-US" sz="2000" b="1">
              <a:latin typeface="Arial" panose="020B0604020202020204" pitchFamily="34" charset="0"/>
            </a:endParaRPr>
          </a:p>
          <a:p>
            <a:pPr>
              <a:spcBef>
                <a:spcPct val="0"/>
              </a:spcBef>
            </a:pPr>
            <a:r>
              <a:rPr lang="en-US" altLang="en-US" sz="2000" b="1" u="none">
                <a:latin typeface="Arial" panose="020B0604020202020204" pitchFamily="34" charset="0"/>
              </a:rPr>
              <a:t>    </a:t>
            </a:r>
          </a:p>
          <a:p>
            <a:pPr>
              <a:spcBef>
                <a:spcPct val="0"/>
              </a:spcBef>
            </a:pPr>
            <a:r>
              <a:rPr lang="en-US" altLang="en-US" sz="2000" b="1" u="none">
                <a:latin typeface="Arial" panose="020B0604020202020204" pitchFamily="34" charset="0"/>
              </a:rPr>
              <a:t>              4.0</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              6.0</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              11</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              3.8</a:t>
            </a:r>
          </a:p>
        </p:txBody>
      </p:sp>
      <p:sp>
        <p:nvSpPr>
          <p:cNvPr id="149510" name="Rectangle 5">
            <a:extLst>
              <a:ext uri="{FF2B5EF4-FFF2-40B4-BE49-F238E27FC236}">
                <a16:creationId xmlns:a16="http://schemas.microsoft.com/office/drawing/2014/main" id="{068F52E5-A7D0-858E-3CB9-F85DB42A2AF8}"/>
              </a:ext>
            </a:extLst>
          </p:cNvPr>
          <p:cNvSpPr>
            <a:spLocks noChangeArrowheads="1"/>
          </p:cNvSpPr>
          <p:nvPr/>
        </p:nvSpPr>
        <p:spPr bwMode="auto">
          <a:xfrm>
            <a:off x="473075" y="1317625"/>
            <a:ext cx="30861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tabLst>
                <a:tab pos="169863" algn="ctr"/>
                <a:tab pos="909638" algn="l"/>
                <a:tab pos="1544638" algn="l"/>
              </a:tabLst>
              <a:defRPr>
                <a:solidFill>
                  <a:schemeClr val="tx1"/>
                </a:solidFill>
                <a:latin typeface="Calibri" panose="020F0502020204030204" pitchFamily="34" charset="0"/>
              </a:defRPr>
            </a:lvl1pPr>
            <a:lvl2pPr marL="742950" indent="-285750">
              <a:spcBef>
                <a:spcPct val="20000"/>
              </a:spcBef>
              <a:tabLst>
                <a:tab pos="169863" algn="ctr"/>
                <a:tab pos="909638" algn="l"/>
                <a:tab pos="1544638" algn="l"/>
              </a:tabLst>
              <a:defRPr>
                <a:solidFill>
                  <a:schemeClr val="tx1"/>
                </a:solidFill>
                <a:latin typeface="Calibri" panose="020F0502020204030204" pitchFamily="34" charset="0"/>
              </a:defRPr>
            </a:lvl2pPr>
            <a:lvl3pPr marL="1143000" indent="-228600">
              <a:spcBef>
                <a:spcPct val="20000"/>
              </a:spcBef>
              <a:tabLst>
                <a:tab pos="169863" algn="ctr"/>
                <a:tab pos="909638" algn="l"/>
                <a:tab pos="1544638" algn="l"/>
              </a:tabLst>
              <a:defRPr>
                <a:solidFill>
                  <a:schemeClr val="tx1"/>
                </a:solidFill>
                <a:latin typeface="Calibri" panose="020F0502020204030204" pitchFamily="34" charset="0"/>
              </a:defRPr>
            </a:lvl3pPr>
            <a:lvl4pPr marL="1600200" indent="-228600">
              <a:spcBef>
                <a:spcPct val="20000"/>
              </a:spcBef>
              <a:tabLst>
                <a:tab pos="169863" algn="ctr"/>
                <a:tab pos="909638" algn="l"/>
                <a:tab pos="1544638" algn="l"/>
              </a:tabLst>
              <a:defRPr>
                <a:solidFill>
                  <a:schemeClr val="tx1"/>
                </a:solidFill>
                <a:latin typeface="Calibri" panose="020F0502020204030204" pitchFamily="34" charset="0"/>
              </a:defRPr>
            </a:lvl4pPr>
            <a:lvl5pPr marL="2057400" indent="-228600">
              <a:spcBef>
                <a:spcPct val="20000"/>
              </a:spcBef>
              <a:tabLst>
                <a:tab pos="169863" algn="ctr"/>
                <a:tab pos="909638" algn="l"/>
                <a:tab pos="1544638"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tabLst>
                <a:tab pos="169863" algn="ctr"/>
                <a:tab pos="909638" algn="l"/>
                <a:tab pos="1544638"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tabLst>
                <a:tab pos="169863" algn="ctr"/>
                <a:tab pos="909638" algn="l"/>
                <a:tab pos="1544638"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tabLst>
                <a:tab pos="169863" algn="ctr"/>
                <a:tab pos="909638" algn="l"/>
                <a:tab pos="1544638"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tabLst>
                <a:tab pos="169863" algn="ctr"/>
                <a:tab pos="909638" algn="l"/>
                <a:tab pos="1544638" algn="l"/>
              </a:tabLst>
              <a:defRPr>
                <a:solidFill>
                  <a:schemeClr val="tx1"/>
                </a:solidFill>
                <a:latin typeface="Calibri" panose="020F0502020204030204" pitchFamily="34" charset="0"/>
              </a:defRPr>
            </a:lvl9pPr>
          </a:lstStyle>
          <a:p>
            <a:pPr>
              <a:spcBef>
                <a:spcPct val="0"/>
              </a:spcBef>
            </a:pPr>
            <a:r>
              <a:rPr lang="en-US" altLang="en-US" sz="2000" b="1" u="none">
                <a:solidFill>
                  <a:srgbClr val="B50069"/>
                </a:solidFill>
                <a:latin typeface="Arial" panose="020B0604020202020204" pitchFamily="34" charset="0"/>
              </a:rPr>
              <a:t>        </a:t>
            </a:r>
            <a:r>
              <a:rPr lang="en-US" altLang="en-US" sz="2000" b="1">
                <a:solidFill>
                  <a:srgbClr val="B50069"/>
                </a:solidFill>
                <a:latin typeface="Arial" panose="020B0604020202020204" pitchFamily="34" charset="0"/>
              </a:rPr>
              <a:t>Interaction</a:t>
            </a:r>
          </a:p>
          <a:p>
            <a:pPr>
              <a:spcBef>
                <a:spcPct val="0"/>
              </a:spcBef>
            </a:pPr>
            <a:endParaRPr lang="en-US" altLang="en-US" sz="2000" b="1" u="none">
              <a:solidFill>
                <a:srgbClr val="B50069"/>
              </a:solidFill>
              <a:latin typeface="Arial" panose="020B0604020202020204" pitchFamily="34" charset="0"/>
            </a:endParaRPr>
          </a:p>
          <a:p>
            <a:pPr>
              <a:spcBef>
                <a:spcPct val="0"/>
              </a:spcBef>
            </a:pPr>
            <a:r>
              <a:rPr lang="en-US" altLang="en-US" sz="2000" b="1" u="none">
                <a:latin typeface="Arial" panose="020B0604020202020204" pitchFamily="34" charset="0"/>
              </a:rPr>
              <a:t>	H   	H	 eclipsed</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 H    	CH</a:t>
            </a:r>
            <a:r>
              <a:rPr lang="en-US" altLang="en-US" sz="2000" b="1" u="none" baseline="-25000">
                <a:latin typeface="Arial" panose="020B0604020202020204" pitchFamily="34" charset="0"/>
              </a:rPr>
              <a:t>3	  </a:t>
            </a:r>
            <a:r>
              <a:rPr lang="en-US" altLang="en-US" sz="2000" b="1" u="none">
                <a:latin typeface="Arial" panose="020B0604020202020204" pitchFamily="34" charset="0"/>
              </a:rPr>
              <a:t>eclipsed</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CH</a:t>
            </a:r>
            <a:r>
              <a:rPr lang="en-US" altLang="en-US" sz="2000" b="1" u="none" baseline="-25000">
                <a:latin typeface="Arial" panose="020B0604020202020204" pitchFamily="34" charset="0"/>
              </a:rPr>
              <a:t>3</a:t>
            </a:r>
            <a:r>
              <a:rPr lang="en-US" altLang="en-US" sz="2000" b="1" u="none">
                <a:latin typeface="Arial" panose="020B0604020202020204" pitchFamily="34" charset="0"/>
              </a:rPr>
              <a:t> 	 CH</a:t>
            </a:r>
            <a:r>
              <a:rPr lang="en-US" altLang="en-US" sz="2000" b="1" u="none" baseline="-25000">
                <a:latin typeface="Arial" panose="020B0604020202020204" pitchFamily="34" charset="0"/>
              </a:rPr>
              <a:t>3	  </a:t>
            </a:r>
            <a:r>
              <a:rPr lang="en-US" altLang="en-US" sz="2000" b="1" u="none">
                <a:latin typeface="Arial" panose="020B0604020202020204" pitchFamily="34" charset="0"/>
              </a:rPr>
              <a:t>eclipsed</a:t>
            </a:r>
          </a:p>
          <a:p>
            <a:pPr>
              <a:spcBef>
                <a:spcPct val="0"/>
              </a:spcBef>
            </a:pPr>
            <a:endParaRPr lang="en-US" altLang="en-US" sz="2000" b="1" u="none">
              <a:latin typeface="Arial" panose="020B0604020202020204" pitchFamily="34" charset="0"/>
            </a:endParaRPr>
          </a:p>
          <a:p>
            <a:pPr>
              <a:spcBef>
                <a:spcPct val="0"/>
              </a:spcBef>
            </a:pPr>
            <a:r>
              <a:rPr lang="en-US" altLang="en-US" sz="2000" b="1" u="none">
                <a:latin typeface="Arial" panose="020B0604020202020204" pitchFamily="34" charset="0"/>
              </a:rPr>
              <a:t>CH</a:t>
            </a:r>
            <a:r>
              <a:rPr lang="en-US" altLang="en-US" sz="2000" b="1" u="none" baseline="-25000">
                <a:latin typeface="Arial" panose="020B0604020202020204" pitchFamily="34" charset="0"/>
              </a:rPr>
              <a:t>3</a:t>
            </a:r>
            <a:r>
              <a:rPr lang="en-US" altLang="en-US" sz="2000" b="1" u="none">
                <a:latin typeface="Arial" panose="020B0604020202020204" pitchFamily="34" charset="0"/>
              </a:rPr>
              <a:t> 	 CH</a:t>
            </a:r>
            <a:r>
              <a:rPr lang="en-US" altLang="en-US" sz="2000" b="1" u="none" baseline="-25000">
                <a:latin typeface="Arial" panose="020B0604020202020204" pitchFamily="34" charset="0"/>
              </a:rPr>
              <a:t>3	  </a:t>
            </a:r>
            <a:r>
              <a:rPr lang="en-US" altLang="en-US" sz="2000" b="1" u="none">
                <a:latin typeface="Arial" panose="020B0604020202020204" pitchFamily="34" charset="0"/>
              </a:rPr>
              <a:t>gauche</a:t>
            </a:r>
          </a:p>
        </p:txBody>
      </p:sp>
      <p:sp>
        <p:nvSpPr>
          <p:cNvPr id="149511" name="Line 6">
            <a:extLst>
              <a:ext uri="{FF2B5EF4-FFF2-40B4-BE49-F238E27FC236}">
                <a16:creationId xmlns:a16="http://schemas.microsoft.com/office/drawing/2014/main" id="{C8772285-1D1F-A401-2A63-B7472C8178AF}"/>
              </a:ext>
            </a:extLst>
          </p:cNvPr>
          <p:cNvSpPr>
            <a:spLocks noChangeShapeType="1"/>
          </p:cNvSpPr>
          <p:nvPr/>
        </p:nvSpPr>
        <p:spPr bwMode="auto">
          <a:xfrm>
            <a:off x="925513" y="2128838"/>
            <a:ext cx="442912" cy="158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12" name="Line 7">
            <a:extLst>
              <a:ext uri="{FF2B5EF4-FFF2-40B4-BE49-F238E27FC236}">
                <a16:creationId xmlns:a16="http://schemas.microsoft.com/office/drawing/2014/main" id="{22ACEB60-281D-9F64-A626-ED4E1E5F9E5B}"/>
              </a:ext>
            </a:extLst>
          </p:cNvPr>
          <p:cNvSpPr>
            <a:spLocks noChangeShapeType="1"/>
          </p:cNvSpPr>
          <p:nvPr/>
        </p:nvSpPr>
        <p:spPr bwMode="auto">
          <a:xfrm>
            <a:off x="963613" y="2722563"/>
            <a:ext cx="442912" cy="158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13" name="Line 8">
            <a:extLst>
              <a:ext uri="{FF2B5EF4-FFF2-40B4-BE49-F238E27FC236}">
                <a16:creationId xmlns:a16="http://schemas.microsoft.com/office/drawing/2014/main" id="{AC58166D-501C-9894-A2E2-358B343DA0D7}"/>
              </a:ext>
            </a:extLst>
          </p:cNvPr>
          <p:cNvSpPr>
            <a:spLocks noChangeShapeType="1"/>
          </p:cNvSpPr>
          <p:nvPr/>
        </p:nvSpPr>
        <p:spPr bwMode="auto">
          <a:xfrm>
            <a:off x="1079500" y="3351213"/>
            <a:ext cx="442913" cy="158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14" name="Line 9">
            <a:extLst>
              <a:ext uri="{FF2B5EF4-FFF2-40B4-BE49-F238E27FC236}">
                <a16:creationId xmlns:a16="http://schemas.microsoft.com/office/drawing/2014/main" id="{3DD07762-4DD6-D2C7-27BA-038F4F6B9D6D}"/>
              </a:ext>
            </a:extLst>
          </p:cNvPr>
          <p:cNvSpPr>
            <a:spLocks noChangeShapeType="1"/>
          </p:cNvSpPr>
          <p:nvPr/>
        </p:nvSpPr>
        <p:spPr bwMode="auto">
          <a:xfrm>
            <a:off x="1079500" y="3938588"/>
            <a:ext cx="442913" cy="158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15" name="Rectangle 10">
            <a:extLst>
              <a:ext uri="{FF2B5EF4-FFF2-40B4-BE49-F238E27FC236}">
                <a16:creationId xmlns:a16="http://schemas.microsoft.com/office/drawing/2014/main" id="{641B5B7E-E6E8-BB48-8383-49606142C32F}"/>
              </a:ext>
            </a:extLst>
          </p:cNvPr>
          <p:cNvSpPr>
            <a:spLocks noChangeArrowheads="1"/>
          </p:cNvSpPr>
          <p:nvPr/>
        </p:nvSpPr>
        <p:spPr bwMode="auto">
          <a:xfrm>
            <a:off x="228600" y="1143000"/>
            <a:ext cx="8763000" cy="3449638"/>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216075" name="Oval 11">
            <a:extLst>
              <a:ext uri="{FF2B5EF4-FFF2-40B4-BE49-F238E27FC236}">
                <a16:creationId xmlns:a16="http://schemas.microsoft.com/office/drawing/2014/main" id="{DFEE4712-66C8-3F41-F00A-15A4FE154398}"/>
              </a:ext>
            </a:extLst>
          </p:cNvPr>
          <p:cNvSpPr>
            <a:spLocks noChangeArrowheads="1"/>
          </p:cNvSpPr>
          <p:nvPr/>
        </p:nvSpPr>
        <p:spPr bwMode="auto">
          <a:xfrm rot="-5400000">
            <a:off x="911225" y="5788026"/>
            <a:ext cx="574675" cy="565150"/>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aphicFrame>
        <p:nvGraphicFramePr>
          <p:cNvPr id="149517" name="Object 12">
            <a:extLst>
              <a:ext uri="{FF2B5EF4-FFF2-40B4-BE49-F238E27FC236}">
                <a16:creationId xmlns:a16="http://schemas.microsoft.com/office/drawing/2014/main" id="{D5120704-98C7-3254-E8AE-A726C4843B33}"/>
              </a:ext>
            </a:extLst>
          </p:cNvPr>
          <p:cNvGraphicFramePr>
            <a:graphicFrameLocks noChangeAspect="1"/>
          </p:cNvGraphicFramePr>
          <p:nvPr/>
        </p:nvGraphicFramePr>
        <p:xfrm>
          <a:off x="392113" y="4899025"/>
          <a:ext cx="1617662" cy="1376363"/>
        </p:xfrm>
        <a:graphic>
          <a:graphicData uri="http://schemas.openxmlformats.org/presentationml/2006/ole">
            <mc:AlternateContent xmlns:mc="http://schemas.openxmlformats.org/markup-compatibility/2006">
              <mc:Choice xmlns:v="urn:schemas-microsoft-com:vml" Requires="v">
                <p:oleObj name="CS ChemDraw Drawing" r:id="rId3" imgW="995038" imgH="855063" progId="ChemDraw.Document.6.0">
                  <p:embed/>
                </p:oleObj>
              </mc:Choice>
              <mc:Fallback>
                <p:oleObj name="CS ChemDraw Drawing" r:id="rId3" imgW="995038" imgH="855063" progId="ChemDraw.Document.6.0">
                  <p:embed/>
                  <p:pic>
                    <p:nvPicPr>
                      <p:cNvPr id="149517" name="Object 12">
                        <a:extLst>
                          <a:ext uri="{FF2B5EF4-FFF2-40B4-BE49-F238E27FC236}">
                            <a16:creationId xmlns:a16="http://schemas.microsoft.com/office/drawing/2014/main" id="{D5120704-98C7-3254-E8AE-A726C4843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4899025"/>
                        <a:ext cx="1617662" cy="137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6077" name="Oval 13">
            <a:extLst>
              <a:ext uri="{FF2B5EF4-FFF2-40B4-BE49-F238E27FC236}">
                <a16:creationId xmlns:a16="http://schemas.microsoft.com/office/drawing/2014/main" id="{090CC1BD-A0FF-7FCB-5A45-EC15A115F986}"/>
              </a:ext>
            </a:extLst>
          </p:cNvPr>
          <p:cNvSpPr>
            <a:spLocks noChangeArrowheads="1"/>
          </p:cNvSpPr>
          <p:nvPr/>
        </p:nvSpPr>
        <p:spPr bwMode="auto">
          <a:xfrm>
            <a:off x="5570538" y="5765800"/>
            <a:ext cx="750887" cy="577850"/>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aphicFrame>
        <p:nvGraphicFramePr>
          <p:cNvPr id="149519" name="Object 14">
            <a:extLst>
              <a:ext uri="{FF2B5EF4-FFF2-40B4-BE49-F238E27FC236}">
                <a16:creationId xmlns:a16="http://schemas.microsoft.com/office/drawing/2014/main" id="{7FBA6721-F4FE-22D0-96D8-B27A89BB90C2}"/>
              </a:ext>
            </a:extLst>
          </p:cNvPr>
          <p:cNvGraphicFramePr>
            <a:graphicFrameLocks noChangeAspect="1"/>
          </p:cNvGraphicFramePr>
          <p:nvPr/>
        </p:nvGraphicFramePr>
        <p:xfrm>
          <a:off x="5072063" y="4913313"/>
          <a:ext cx="1535112" cy="1374775"/>
        </p:xfrm>
        <a:graphic>
          <a:graphicData uri="http://schemas.openxmlformats.org/presentationml/2006/ole">
            <mc:AlternateContent xmlns:mc="http://schemas.openxmlformats.org/markup-compatibility/2006">
              <mc:Choice xmlns:v="urn:schemas-microsoft-com:vml" Requires="v">
                <p:oleObj name="CS ChemDraw Drawing" r:id="rId5" imgW="995038" imgH="891578" progId="ChemDraw.Document.6.0">
                  <p:embed/>
                </p:oleObj>
              </mc:Choice>
              <mc:Fallback>
                <p:oleObj name="CS ChemDraw Drawing" r:id="rId5" imgW="995038" imgH="891578" progId="ChemDraw.Document.6.0">
                  <p:embed/>
                  <p:pic>
                    <p:nvPicPr>
                      <p:cNvPr id="149519" name="Object 14">
                        <a:extLst>
                          <a:ext uri="{FF2B5EF4-FFF2-40B4-BE49-F238E27FC236}">
                            <a16:creationId xmlns:a16="http://schemas.microsoft.com/office/drawing/2014/main" id="{7FBA6721-F4FE-22D0-96D8-B27A89BB9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4913313"/>
                        <a:ext cx="1535112"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6079" name="Oval 15">
            <a:extLst>
              <a:ext uri="{FF2B5EF4-FFF2-40B4-BE49-F238E27FC236}">
                <a16:creationId xmlns:a16="http://schemas.microsoft.com/office/drawing/2014/main" id="{A35D9DE3-714C-CF72-F7A5-61E06A09C36F}"/>
              </a:ext>
            </a:extLst>
          </p:cNvPr>
          <p:cNvSpPr>
            <a:spLocks noChangeArrowheads="1"/>
          </p:cNvSpPr>
          <p:nvPr/>
        </p:nvSpPr>
        <p:spPr bwMode="auto">
          <a:xfrm>
            <a:off x="3757613" y="4937125"/>
            <a:ext cx="706437" cy="590550"/>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aphicFrame>
        <p:nvGraphicFramePr>
          <p:cNvPr id="149521" name="Object 16">
            <a:extLst>
              <a:ext uri="{FF2B5EF4-FFF2-40B4-BE49-F238E27FC236}">
                <a16:creationId xmlns:a16="http://schemas.microsoft.com/office/drawing/2014/main" id="{1D8D6314-C44B-1D80-B877-B5B9F1990984}"/>
              </a:ext>
            </a:extLst>
          </p:cNvPr>
          <p:cNvGraphicFramePr>
            <a:graphicFrameLocks noChangeAspect="1"/>
          </p:cNvGraphicFramePr>
          <p:nvPr/>
        </p:nvGraphicFramePr>
        <p:xfrm>
          <a:off x="2617788" y="4991100"/>
          <a:ext cx="1803400" cy="1330325"/>
        </p:xfrm>
        <a:graphic>
          <a:graphicData uri="http://schemas.openxmlformats.org/presentationml/2006/ole">
            <mc:AlternateContent xmlns:mc="http://schemas.openxmlformats.org/markup-compatibility/2006">
              <mc:Choice xmlns:v="urn:schemas-microsoft-com:vml" Requires="v">
                <p:oleObj name="CS ChemDraw Drawing" r:id="rId7" imgW="1157834" imgH="855063" progId="ChemDraw.Document.6.0">
                  <p:embed/>
                </p:oleObj>
              </mc:Choice>
              <mc:Fallback>
                <p:oleObj name="CS ChemDraw Drawing" r:id="rId7" imgW="1157834" imgH="855063" progId="ChemDraw.Document.6.0">
                  <p:embed/>
                  <p:pic>
                    <p:nvPicPr>
                      <p:cNvPr id="149521" name="Object 16">
                        <a:extLst>
                          <a:ext uri="{FF2B5EF4-FFF2-40B4-BE49-F238E27FC236}">
                            <a16:creationId xmlns:a16="http://schemas.microsoft.com/office/drawing/2014/main" id="{1D8D6314-C44B-1D80-B877-B5B9F19909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7788" y="4991100"/>
                        <a:ext cx="1803400"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6081" name="Oval 17">
            <a:extLst>
              <a:ext uri="{FF2B5EF4-FFF2-40B4-BE49-F238E27FC236}">
                <a16:creationId xmlns:a16="http://schemas.microsoft.com/office/drawing/2014/main" id="{5779F85D-2DE4-AAF2-7D24-1CE17958B24B}"/>
              </a:ext>
            </a:extLst>
          </p:cNvPr>
          <p:cNvSpPr>
            <a:spLocks noChangeArrowheads="1"/>
          </p:cNvSpPr>
          <p:nvPr/>
        </p:nvSpPr>
        <p:spPr bwMode="auto">
          <a:xfrm rot="-1431135">
            <a:off x="7699375" y="5761038"/>
            <a:ext cx="1141413" cy="579437"/>
          </a:xfrm>
          <a:prstGeom prst="ellipse">
            <a:avLst/>
          </a:prstGeom>
          <a:noFill/>
          <a:ln w="28575">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graphicFrame>
        <p:nvGraphicFramePr>
          <p:cNvPr id="149523" name="Object 18">
            <a:extLst>
              <a:ext uri="{FF2B5EF4-FFF2-40B4-BE49-F238E27FC236}">
                <a16:creationId xmlns:a16="http://schemas.microsoft.com/office/drawing/2014/main" id="{43EF6EA8-D020-9531-9737-9D70CF95B7A6}"/>
              </a:ext>
            </a:extLst>
          </p:cNvPr>
          <p:cNvGraphicFramePr>
            <a:graphicFrameLocks noChangeAspect="1"/>
          </p:cNvGraphicFramePr>
          <p:nvPr/>
        </p:nvGraphicFramePr>
        <p:xfrm>
          <a:off x="7216775" y="4873625"/>
          <a:ext cx="1533525" cy="1508125"/>
        </p:xfrm>
        <a:graphic>
          <a:graphicData uri="http://schemas.openxmlformats.org/presentationml/2006/ole">
            <mc:AlternateContent xmlns:mc="http://schemas.openxmlformats.org/markup-compatibility/2006">
              <mc:Choice xmlns:v="urn:schemas-microsoft-com:vml" Requires="v">
                <p:oleObj name="CS ChemDraw Drawing" r:id="rId9" imgW="984387" imgH="967651" progId="ChemDraw.Document.6.0">
                  <p:embed/>
                </p:oleObj>
              </mc:Choice>
              <mc:Fallback>
                <p:oleObj name="CS ChemDraw Drawing" r:id="rId9" imgW="984387" imgH="967651" progId="ChemDraw.Document.6.0">
                  <p:embed/>
                  <p:pic>
                    <p:nvPicPr>
                      <p:cNvPr id="149523" name="Object 18">
                        <a:extLst>
                          <a:ext uri="{FF2B5EF4-FFF2-40B4-BE49-F238E27FC236}">
                            <a16:creationId xmlns:a16="http://schemas.microsoft.com/office/drawing/2014/main" id="{43EF6EA8-D020-9531-9737-9D70CF95B7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6775" y="4873625"/>
                        <a:ext cx="153352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6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6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60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5" grpId="0" animBg="1"/>
      <p:bldP spid="216077" grpId="0" animBg="1"/>
      <p:bldP spid="216079" grpId="0" animBg="1"/>
      <p:bldP spid="21608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76FEB0AF-4FF5-1CDC-ABE2-628A7CB5BC29}"/>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0A218AED-5FAB-480C-BFD8-11597A866E83}" type="slidenum">
              <a:rPr lang="en-US" altLang="en-US" sz="1400" smtClean="0"/>
              <a:pPr>
                <a:spcBef>
                  <a:spcPct val="0"/>
                </a:spcBef>
                <a:buFontTx/>
                <a:buNone/>
                <a:defRPr/>
              </a:pPr>
              <a:t>87</a:t>
            </a:fld>
            <a:endParaRPr lang="en-US" altLang="en-US" sz="1400"/>
          </a:p>
        </p:txBody>
      </p:sp>
      <p:sp>
        <p:nvSpPr>
          <p:cNvPr id="151555" name="Rectangle 2">
            <a:extLst>
              <a:ext uri="{FF2B5EF4-FFF2-40B4-BE49-F238E27FC236}">
                <a16:creationId xmlns:a16="http://schemas.microsoft.com/office/drawing/2014/main" id="{CFC3FCB2-DED7-CECC-2A07-8AB20057F2D9}"/>
              </a:ext>
            </a:extLst>
          </p:cNvPr>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sz="2800" b="1" u="none">
                <a:solidFill>
                  <a:srgbClr val="000099"/>
                </a:solidFill>
                <a:latin typeface="Arial" panose="020B0604020202020204" pitchFamily="34" charset="0"/>
              </a:rPr>
              <a:t>Stability of Cycloalkanes: The Baeyer Strain Theory</a:t>
            </a:r>
            <a:r>
              <a:rPr lang="en-CA" altLang="en-US" sz="2800" b="1" u="none">
                <a:solidFill>
                  <a:srgbClr val="000099"/>
                </a:solidFill>
                <a:latin typeface="Arial" panose="020B0604020202020204" pitchFamily="34" charset="0"/>
              </a:rPr>
              <a:t> </a:t>
            </a:r>
          </a:p>
        </p:txBody>
      </p:sp>
      <p:sp>
        <p:nvSpPr>
          <p:cNvPr id="151556" name="Rectangle 3">
            <a:extLst>
              <a:ext uri="{FF2B5EF4-FFF2-40B4-BE49-F238E27FC236}">
                <a16:creationId xmlns:a16="http://schemas.microsoft.com/office/drawing/2014/main" id="{90475A70-C842-74D5-D770-9781492F50B1}"/>
              </a:ext>
            </a:extLst>
          </p:cNvPr>
          <p:cNvSpPr>
            <a:spLocks noChangeArrowheads="1"/>
          </p:cNvSpPr>
          <p:nvPr/>
        </p:nvSpPr>
        <p:spPr bwMode="auto">
          <a:xfrm>
            <a:off x="381000" y="1447800"/>
            <a:ext cx="82296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FontTx/>
              <a:buChar char="•"/>
            </a:pPr>
            <a:r>
              <a:rPr lang="en-US" altLang="en-US" sz="2200" u="none">
                <a:latin typeface="Arial" panose="020B0604020202020204" pitchFamily="34" charset="0"/>
              </a:rPr>
              <a:t>Baeyer (1885): assumed cycloalkanes planar polygons; since sp</a:t>
            </a:r>
            <a:r>
              <a:rPr lang="en-US" altLang="en-US" sz="2200" u="none" baseline="30000">
                <a:latin typeface="Arial" panose="020B0604020202020204" pitchFamily="34" charset="0"/>
              </a:rPr>
              <a:t>3</a:t>
            </a:r>
            <a:r>
              <a:rPr lang="en-US" altLang="en-US" sz="2200" u="none">
                <a:latin typeface="Arial" panose="020B0604020202020204" pitchFamily="34" charset="0"/>
              </a:rPr>
              <a:t>-hybridized carbon prefers to have bond angles of approximately </a:t>
            </a:r>
            <a:r>
              <a:rPr lang="en-US" altLang="en-US" sz="2200" u="none">
                <a:solidFill>
                  <a:srgbClr val="990000"/>
                </a:solidFill>
                <a:latin typeface="Arial" panose="020B0604020202020204" pitchFamily="34" charset="0"/>
              </a:rPr>
              <a:t>109.5°; </a:t>
            </a:r>
            <a:r>
              <a:rPr lang="en-US" altLang="en-US" sz="2200" u="none">
                <a:latin typeface="Arial" panose="020B0604020202020204" pitchFamily="34" charset="0"/>
              </a:rPr>
              <a:t>stability of cycloalkane predicted by difference between ideal angle and bond angle in planar cycloalkane</a:t>
            </a:r>
          </a:p>
          <a:p>
            <a:pPr>
              <a:buFontTx/>
              <a:buChar char="•"/>
            </a:pPr>
            <a:endParaRPr lang="en-US" altLang="en-US" sz="2200" u="none">
              <a:latin typeface="Arial" panose="020B0604020202020204" pitchFamily="34" charset="0"/>
            </a:endParaRPr>
          </a:p>
          <a:p>
            <a:pPr>
              <a:buFontTx/>
              <a:buChar char="•"/>
            </a:pPr>
            <a:r>
              <a:rPr lang="en-US" altLang="en-US" sz="2200" u="none">
                <a:latin typeface="Arial" panose="020B0604020202020204" pitchFamily="34" charset="0"/>
              </a:rPr>
              <a:t>Rings from 3 to 30 C’s do exist but are strained due to bond bending distortions and steric interactions-larger rings have many more conformations than smaller rings</a:t>
            </a:r>
            <a:endParaRPr lang="en-CA" altLang="en-US" sz="2200" u="none">
              <a:latin typeface="Arial" panose="020B0604020202020204" pitchFamily="34" charset="0"/>
            </a:endParaRPr>
          </a:p>
        </p:txBody>
      </p:sp>
      <p:sp>
        <p:nvSpPr>
          <p:cNvPr id="218116" name="Rectangle 4" descr="04p110a">
            <a:extLst>
              <a:ext uri="{FF2B5EF4-FFF2-40B4-BE49-F238E27FC236}">
                <a16:creationId xmlns:a16="http://schemas.microsoft.com/office/drawing/2014/main" id="{09AAB28F-4E8B-3EA1-F4CD-D945FA5620D4}"/>
              </a:ext>
            </a:extLst>
          </p:cNvPr>
          <p:cNvSpPr>
            <a:spLocks noGrp="1" noChangeAspect="1" noChangeArrowheads="1"/>
          </p:cNvSpPr>
          <p:nvPr isPhoto="1"/>
        </p:nvSpPr>
        <p:spPr bwMode="auto">
          <a:xfrm>
            <a:off x="0" y="4727575"/>
            <a:ext cx="9144000" cy="2130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8116"/>
                                        </p:tgtEl>
                                        <p:attrNameLst>
                                          <p:attrName>style.visibility</p:attrName>
                                        </p:attrNameLst>
                                      </p:cBhvr>
                                      <p:to>
                                        <p:strVal val="visible"/>
                                      </p:to>
                                    </p:set>
                                    <p:anim calcmode="lin" valueType="num">
                                      <p:cBhvr additive="base">
                                        <p:cTn id="7" dur="500" fill="hold"/>
                                        <p:tgtEl>
                                          <p:spTgt spid="218116"/>
                                        </p:tgtEl>
                                        <p:attrNameLst>
                                          <p:attrName>ppt_x</p:attrName>
                                        </p:attrNameLst>
                                      </p:cBhvr>
                                      <p:tavLst>
                                        <p:tav tm="0">
                                          <p:val>
                                            <p:strVal val="#ppt_x"/>
                                          </p:val>
                                        </p:tav>
                                        <p:tav tm="100000">
                                          <p:val>
                                            <p:strVal val="#ppt_x"/>
                                          </p:val>
                                        </p:tav>
                                      </p:tavLst>
                                    </p:anim>
                                    <p:anim calcmode="lin" valueType="num">
                                      <p:cBhvr additive="base">
                                        <p:cTn id="8" dur="500" fill="hold"/>
                                        <p:tgtEl>
                                          <p:spTgt spid="218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a:extLst>
              <a:ext uri="{FF2B5EF4-FFF2-40B4-BE49-F238E27FC236}">
                <a16:creationId xmlns:a16="http://schemas.microsoft.com/office/drawing/2014/main" id="{5EA9C6E2-9074-C1A9-0597-124688FEFF46}"/>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EF3A5454-6BDE-4B81-96D5-FD9B52964D9B}" type="slidenum">
              <a:rPr lang="en-US" altLang="en-US" sz="1400" smtClean="0"/>
              <a:pPr>
                <a:spcBef>
                  <a:spcPct val="0"/>
                </a:spcBef>
                <a:buFontTx/>
                <a:buNone/>
                <a:defRPr/>
              </a:pPr>
              <a:t>88</a:t>
            </a:fld>
            <a:endParaRPr lang="en-US" altLang="en-US" sz="1400"/>
          </a:p>
        </p:txBody>
      </p:sp>
      <p:pic>
        <p:nvPicPr>
          <p:cNvPr id="153603" name="Picture 2">
            <a:extLst>
              <a:ext uri="{FF2B5EF4-FFF2-40B4-BE49-F238E27FC236}">
                <a16:creationId xmlns:a16="http://schemas.microsoft.com/office/drawing/2014/main" id="{3DC2F64D-5F83-BDEA-F148-C91A24184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819400"/>
            <a:ext cx="55626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3" descr="04p110b">
            <a:extLst>
              <a:ext uri="{FF2B5EF4-FFF2-40B4-BE49-F238E27FC236}">
                <a16:creationId xmlns:a16="http://schemas.microsoft.com/office/drawing/2014/main" id="{5D9DD257-9B17-D10F-71E5-15E604BDA4C1}"/>
              </a:ext>
            </a:extLst>
          </p:cNvPr>
          <p:cNvSpPr>
            <a:spLocks noGrp="1" noChangeAspect="1" noChangeArrowheads="1"/>
          </p:cNvSpPr>
          <p:nvPr/>
        </p:nvSpPr>
        <p:spPr bwMode="auto">
          <a:xfrm>
            <a:off x="0" y="1524000"/>
            <a:ext cx="9144000" cy="987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53605" name="Rectangle 4">
            <a:extLst>
              <a:ext uri="{FF2B5EF4-FFF2-40B4-BE49-F238E27FC236}">
                <a16:creationId xmlns:a16="http://schemas.microsoft.com/office/drawing/2014/main" id="{04C5D0AC-6C7F-F5D7-4C20-D6CE3852C49B}"/>
              </a:ext>
            </a:extLst>
          </p:cNvPr>
          <p:cNvSpPr>
            <a:spLocks noGrp="1" noChangeArrowheads="1"/>
          </p:cNvSpPr>
          <p:nvPr>
            <p:ph type="title"/>
          </p:nvPr>
        </p:nvSpPr>
        <p:spPr/>
        <p:txBody>
          <a:bodyPr/>
          <a:lstStyle/>
          <a:p>
            <a:r>
              <a:rPr lang="en-US" altLang="en-US" sz="2800">
                <a:solidFill>
                  <a:srgbClr val="000099"/>
                </a:solidFill>
                <a:latin typeface="Arial" panose="020B0604020202020204" pitchFamily="34" charset="0"/>
                <a:cs typeface="Times New Roman" panose="02020603050405020304" pitchFamily="18" charset="0"/>
              </a:rPr>
              <a:t>Cycloalkane strain energies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C7B5E573-2672-B8A6-1FC5-88A58FC4B158}"/>
              </a:ext>
            </a:extLst>
          </p:cNvPr>
          <p:cNvSpPr>
            <a:spLocks noGrp="1"/>
          </p:cNvSpPr>
          <p:nvPr>
            <p:ph type="sldNum" sz="quarter" idx="12"/>
          </p:nvPr>
        </p:nvSpPr>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fld id="{56A890F5-D118-4FA6-9ABC-263A3021496B}" type="slidenum">
              <a:rPr lang="en-US" altLang="en-US" sz="1400" smtClean="0">
                <a:solidFill>
                  <a:srgbClr val="000000"/>
                </a:solidFill>
              </a:rPr>
              <a:pPr>
                <a:spcBef>
                  <a:spcPct val="0"/>
                </a:spcBef>
                <a:buFontTx/>
                <a:buNone/>
                <a:defRPr/>
              </a:pPr>
              <a:t>89</a:t>
            </a:fld>
            <a:endParaRPr lang="en-US" altLang="en-US" sz="1400">
              <a:solidFill>
                <a:srgbClr val="000000"/>
              </a:solidFill>
            </a:endParaRPr>
          </a:p>
        </p:txBody>
      </p:sp>
      <p:sp>
        <p:nvSpPr>
          <p:cNvPr id="155651" name="Text Box 6">
            <a:extLst>
              <a:ext uri="{FF2B5EF4-FFF2-40B4-BE49-F238E27FC236}">
                <a16:creationId xmlns:a16="http://schemas.microsoft.com/office/drawing/2014/main" id="{F144DAA7-D0DE-448D-3838-F907AB69789D}"/>
              </a:ext>
            </a:extLst>
          </p:cNvPr>
          <p:cNvSpPr txBox="1">
            <a:spLocks noChangeArrowheads="1"/>
          </p:cNvSpPr>
          <p:nvPr/>
        </p:nvSpPr>
        <p:spPr bwMode="auto">
          <a:xfrm>
            <a:off x="1065213" y="5472113"/>
            <a:ext cx="6453187" cy="527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sz="1400" b="1" u="none">
                <a:solidFill>
                  <a:srgbClr val="000000"/>
                </a:solidFill>
                <a:latin typeface="Arial" panose="020B0604020202020204" pitchFamily="34" charset="0"/>
              </a:rPr>
              <a:t>Heats of combustion per CH</a:t>
            </a:r>
            <a:r>
              <a:rPr lang="en-US" altLang="en-US" sz="1400" b="1" u="none" baseline="-25000">
                <a:solidFill>
                  <a:srgbClr val="000000"/>
                </a:solidFill>
                <a:latin typeface="Arial" panose="020B0604020202020204" pitchFamily="34" charset="0"/>
              </a:rPr>
              <a:t>2</a:t>
            </a:r>
            <a:r>
              <a:rPr lang="en-US" altLang="en-US" sz="1400" b="1" u="none">
                <a:solidFill>
                  <a:srgbClr val="000000"/>
                </a:solidFill>
                <a:latin typeface="Arial" panose="020B0604020202020204" pitchFamily="34" charset="0"/>
              </a:rPr>
              <a:t> unit reveal cyclohexane produces the lowest heat of combustion compared to other cycloalkanes. </a:t>
            </a:r>
          </a:p>
        </p:txBody>
      </p:sp>
      <p:sp>
        <p:nvSpPr>
          <p:cNvPr id="155652" name="TextBox 5">
            <a:extLst>
              <a:ext uri="{FF2B5EF4-FFF2-40B4-BE49-F238E27FC236}">
                <a16:creationId xmlns:a16="http://schemas.microsoft.com/office/drawing/2014/main" id="{54E1AD77-3826-9CB8-D1F8-19ADF3CA89D6}"/>
              </a:ext>
            </a:extLst>
          </p:cNvPr>
          <p:cNvSpPr txBox="1">
            <a:spLocks noChangeArrowheads="1"/>
          </p:cNvSpPr>
          <p:nvPr/>
        </p:nvSpPr>
        <p:spPr bwMode="auto">
          <a:xfrm>
            <a:off x="2078038" y="6065838"/>
            <a:ext cx="3983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solidFill>
                  <a:srgbClr val="000000"/>
                </a:solidFill>
                <a:latin typeface="Arial" panose="020B0604020202020204" pitchFamily="34" charset="0"/>
              </a:rPr>
              <a:t>Why? Angle strain and Torsional strain</a:t>
            </a:r>
          </a:p>
        </p:txBody>
      </p:sp>
      <p:graphicFrame>
        <p:nvGraphicFramePr>
          <p:cNvPr id="7" name="Table 6">
            <a:extLst>
              <a:ext uri="{FF2B5EF4-FFF2-40B4-BE49-F238E27FC236}">
                <a16:creationId xmlns:a16="http://schemas.microsoft.com/office/drawing/2014/main" id="{1B8ED004-B992-FFFF-7C14-0F083DE3BCDA}"/>
              </a:ext>
            </a:extLst>
          </p:cNvPr>
          <p:cNvGraphicFramePr>
            <a:graphicFrameLocks noGrp="1"/>
          </p:cNvGraphicFramePr>
          <p:nvPr/>
        </p:nvGraphicFramePr>
        <p:xfrm>
          <a:off x="1230313" y="671513"/>
          <a:ext cx="6097587" cy="4316412"/>
        </p:xfrm>
        <a:graphic>
          <a:graphicData uri="http://schemas.openxmlformats.org/drawingml/2006/table">
            <a:tbl>
              <a:tblPr firstRow="1" bandRow="1">
                <a:tableStyleId>{5C22544A-7EE6-4342-B048-85BDC9FD1C3A}</a:tableStyleId>
              </a:tblPr>
              <a:tblGrid>
                <a:gridCol w="1524397">
                  <a:extLst>
                    <a:ext uri="{9D8B030D-6E8A-4147-A177-3AD203B41FA5}">
                      <a16:colId xmlns:a16="http://schemas.microsoft.com/office/drawing/2014/main" val="20000"/>
                    </a:ext>
                  </a:extLst>
                </a:gridCol>
                <a:gridCol w="1524397">
                  <a:extLst>
                    <a:ext uri="{9D8B030D-6E8A-4147-A177-3AD203B41FA5}">
                      <a16:colId xmlns:a16="http://schemas.microsoft.com/office/drawing/2014/main" val="20001"/>
                    </a:ext>
                  </a:extLst>
                </a:gridCol>
                <a:gridCol w="1524397">
                  <a:extLst>
                    <a:ext uri="{9D8B030D-6E8A-4147-A177-3AD203B41FA5}">
                      <a16:colId xmlns:a16="http://schemas.microsoft.com/office/drawing/2014/main" val="20002"/>
                    </a:ext>
                  </a:extLst>
                </a:gridCol>
                <a:gridCol w="1524397">
                  <a:extLst>
                    <a:ext uri="{9D8B030D-6E8A-4147-A177-3AD203B41FA5}">
                      <a16:colId xmlns:a16="http://schemas.microsoft.com/office/drawing/2014/main" val="20003"/>
                    </a:ext>
                  </a:extLst>
                </a:gridCol>
              </a:tblGrid>
              <a:tr h="823132">
                <a:tc>
                  <a:txBody>
                    <a:bodyPr/>
                    <a:lstStyle/>
                    <a:p>
                      <a:pPr algn="ctr"/>
                      <a:r>
                        <a:rPr lang="en-US" sz="1200" dirty="0">
                          <a:solidFill>
                            <a:schemeClr val="tx1"/>
                          </a:solidFill>
                        </a:rPr>
                        <a:t>Ring Size</a:t>
                      </a:r>
                    </a:p>
                  </a:txBody>
                  <a:tcPr marL="91444" marR="91444" marT="45730" marB="45730"/>
                </a:tc>
                <a:tc>
                  <a:txBody>
                    <a:bodyPr/>
                    <a:lstStyle/>
                    <a:p>
                      <a:pPr algn="ctr"/>
                      <a:r>
                        <a:rPr lang="en-US" sz="1200" dirty="0">
                          <a:solidFill>
                            <a:schemeClr val="tx1"/>
                          </a:solidFill>
                        </a:rPr>
                        <a:t>Heat of combustion</a:t>
                      </a:r>
                    </a:p>
                    <a:p>
                      <a:pPr algn="ctr"/>
                      <a:r>
                        <a:rPr lang="en-US" sz="1200" dirty="0">
                          <a:solidFill>
                            <a:schemeClr val="tx1"/>
                          </a:solidFill>
                        </a:rPr>
                        <a:t>(kJ mol</a:t>
                      </a:r>
                      <a:r>
                        <a:rPr lang="en-US" sz="1200" baseline="30000" dirty="0">
                          <a:solidFill>
                            <a:schemeClr val="tx1"/>
                          </a:solidFill>
                        </a:rPr>
                        <a:t>-1</a:t>
                      </a:r>
                      <a:r>
                        <a:rPr lang="en-US" sz="1200" baseline="0" dirty="0">
                          <a:solidFill>
                            <a:schemeClr val="tx1"/>
                          </a:solidFill>
                        </a:rPr>
                        <a:t>)</a:t>
                      </a:r>
                    </a:p>
                  </a:txBody>
                  <a:tcPr marL="91444" marR="91444" marT="45730" marB="45730"/>
                </a:tc>
                <a:tc>
                  <a:txBody>
                    <a:bodyPr/>
                    <a:lstStyle/>
                    <a:p>
                      <a:pPr algn="ctr"/>
                      <a:r>
                        <a:rPr lang="en-US" sz="1200" dirty="0">
                          <a:solidFill>
                            <a:schemeClr val="tx1"/>
                          </a:solidFill>
                        </a:rPr>
                        <a:t>Heat of Combustion</a:t>
                      </a:r>
                      <a:r>
                        <a:rPr lang="en-US" sz="1200" baseline="0" dirty="0">
                          <a:solidFill>
                            <a:schemeClr val="tx1"/>
                          </a:solidFill>
                        </a:rPr>
                        <a:t> per CH</a:t>
                      </a:r>
                      <a:r>
                        <a:rPr lang="en-US" sz="1200" baseline="-25000" dirty="0">
                          <a:solidFill>
                            <a:schemeClr val="tx1"/>
                          </a:solidFill>
                        </a:rPr>
                        <a:t>2</a:t>
                      </a:r>
                      <a:r>
                        <a:rPr lang="en-US" sz="1200" baseline="0" dirty="0">
                          <a:solidFill>
                            <a:schemeClr val="tx1"/>
                          </a:solidFill>
                        </a:rPr>
                        <a:t> Group</a:t>
                      </a:r>
                    </a:p>
                    <a:p>
                      <a:pPr algn="ctr"/>
                      <a:r>
                        <a:rPr lang="en-US" sz="1200" dirty="0">
                          <a:solidFill>
                            <a:schemeClr val="tx1"/>
                          </a:solidFill>
                        </a:rPr>
                        <a:t>(kJ mol</a:t>
                      </a:r>
                      <a:r>
                        <a:rPr lang="en-US" sz="1200" baseline="30000" dirty="0">
                          <a:solidFill>
                            <a:schemeClr val="tx1"/>
                          </a:solidFill>
                        </a:rPr>
                        <a:t>-1</a:t>
                      </a:r>
                      <a:r>
                        <a:rPr lang="en-US" sz="1200" baseline="0" dirty="0">
                          <a:solidFill>
                            <a:schemeClr val="tx1"/>
                          </a:solidFill>
                        </a:rPr>
                        <a:t>)</a:t>
                      </a:r>
                      <a:endParaRPr lang="en-US" sz="1200" dirty="0">
                        <a:solidFill>
                          <a:schemeClr val="tx1"/>
                        </a:solidFill>
                      </a:endParaRPr>
                    </a:p>
                  </a:txBody>
                  <a:tcPr marL="91444" marR="91444"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Strain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(kJ mol</a:t>
                      </a:r>
                      <a:r>
                        <a:rPr lang="en-US" sz="1200" baseline="30000" dirty="0">
                          <a:solidFill>
                            <a:schemeClr val="tx1"/>
                          </a:solidFill>
                        </a:rPr>
                        <a:t>-1</a:t>
                      </a:r>
                      <a:r>
                        <a:rPr lang="en-US" sz="1200" baseline="0" dirty="0">
                          <a:solidFill>
                            <a:schemeClr val="tx1"/>
                          </a:solidFill>
                        </a:rPr>
                        <a:t>)</a:t>
                      </a:r>
                      <a:endParaRPr lang="en-US" sz="1200" dirty="0">
                        <a:solidFill>
                          <a:schemeClr val="tx1"/>
                        </a:solidFill>
                      </a:endParaRPr>
                    </a:p>
                  </a:txBody>
                  <a:tcPr marL="91444" marR="91444" marT="45730" marB="45730"/>
                </a:tc>
                <a:extLst>
                  <a:ext uri="{0D108BD9-81ED-4DB2-BD59-A6C34878D82A}">
                    <a16:rowId xmlns:a16="http://schemas.microsoft.com/office/drawing/2014/main" val="10000"/>
                  </a:ext>
                </a:extLst>
              </a:tr>
              <a:tr h="388142">
                <a:tc>
                  <a:txBody>
                    <a:bodyPr/>
                    <a:lstStyle/>
                    <a:p>
                      <a:pPr algn="ctr"/>
                      <a:r>
                        <a:rPr lang="en-US" sz="1400" dirty="0"/>
                        <a:t>3</a:t>
                      </a:r>
                    </a:p>
                  </a:txBody>
                  <a:tcPr marL="91444" marR="91444" marT="45730" marB="45730"/>
                </a:tc>
                <a:tc>
                  <a:txBody>
                    <a:bodyPr/>
                    <a:lstStyle/>
                    <a:p>
                      <a:pPr algn="ctr"/>
                      <a:r>
                        <a:rPr lang="en-US" sz="1400" dirty="0"/>
                        <a:t>2091</a:t>
                      </a:r>
                    </a:p>
                  </a:txBody>
                  <a:tcPr marL="91444" marR="91444" marT="45730" marB="45730"/>
                </a:tc>
                <a:tc>
                  <a:txBody>
                    <a:bodyPr/>
                    <a:lstStyle/>
                    <a:p>
                      <a:pPr algn="ctr"/>
                      <a:r>
                        <a:rPr lang="en-US" sz="1400" dirty="0"/>
                        <a:t>697.0</a:t>
                      </a:r>
                    </a:p>
                  </a:txBody>
                  <a:tcPr marL="91444" marR="91444" marT="45730" marB="45730"/>
                </a:tc>
                <a:tc>
                  <a:txBody>
                    <a:bodyPr/>
                    <a:lstStyle/>
                    <a:p>
                      <a:pPr algn="ctr"/>
                      <a:r>
                        <a:rPr lang="en-US" sz="1400" dirty="0"/>
                        <a:t>115</a:t>
                      </a:r>
                    </a:p>
                  </a:txBody>
                  <a:tcPr marL="91444" marR="91444" marT="45730" marB="45730"/>
                </a:tc>
                <a:extLst>
                  <a:ext uri="{0D108BD9-81ED-4DB2-BD59-A6C34878D82A}">
                    <a16:rowId xmlns:a16="http://schemas.microsoft.com/office/drawing/2014/main" val="10001"/>
                  </a:ext>
                </a:extLst>
              </a:tr>
              <a:tr h="388142">
                <a:tc>
                  <a:txBody>
                    <a:bodyPr/>
                    <a:lstStyle/>
                    <a:p>
                      <a:pPr algn="ctr"/>
                      <a:r>
                        <a:rPr lang="en-US" sz="1400" dirty="0"/>
                        <a:t>4</a:t>
                      </a:r>
                    </a:p>
                  </a:txBody>
                  <a:tcPr marL="91444" marR="91444" marT="45730" marB="45730"/>
                </a:tc>
                <a:tc>
                  <a:txBody>
                    <a:bodyPr/>
                    <a:lstStyle/>
                    <a:p>
                      <a:pPr algn="ctr"/>
                      <a:r>
                        <a:rPr lang="en-US" sz="1400" dirty="0"/>
                        <a:t>2744</a:t>
                      </a:r>
                    </a:p>
                  </a:txBody>
                  <a:tcPr marL="91444" marR="91444" marT="45730" marB="45730"/>
                </a:tc>
                <a:tc>
                  <a:txBody>
                    <a:bodyPr/>
                    <a:lstStyle/>
                    <a:p>
                      <a:pPr algn="ctr"/>
                      <a:r>
                        <a:rPr lang="en-US" sz="1400" dirty="0"/>
                        <a:t>686.0</a:t>
                      </a:r>
                    </a:p>
                  </a:txBody>
                  <a:tcPr marL="91444" marR="91444" marT="45730" marB="45730"/>
                </a:tc>
                <a:tc>
                  <a:txBody>
                    <a:bodyPr/>
                    <a:lstStyle/>
                    <a:p>
                      <a:pPr algn="ctr"/>
                      <a:r>
                        <a:rPr lang="en-US" sz="1400" dirty="0"/>
                        <a:t>109</a:t>
                      </a:r>
                    </a:p>
                  </a:txBody>
                  <a:tcPr marL="91444" marR="91444" marT="45730" marB="45730"/>
                </a:tc>
                <a:extLst>
                  <a:ext uri="{0D108BD9-81ED-4DB2-BD59-A6C34878D82A}">
                    <a16:rowId xmlns:a16="http://schemas.microsoft.com/office/drawing/2014/main" val="10002"/>
                  </a:ext>
                </a:extLst>
              </a:tr>
              <a:tr h="388142">
                <a:tc>
                  <a:txBody>
                    <a:bodyPr/>
                    <a:lstStyle/>
                    <a:p>
                      <a:pPr algn="ctr"/>
                      <a:r>
                        <a:rPr lang="en-US" sz="1400" dirty="0"/>
                        <a:t>5</a:t>
                      </a:r>
                    </a:p>
                  </a:txBody>
                  <a:tcPr marL="91444" marR="91444" marT="45730" marB="45730"/>
                </a:tc>
                <a:tc>
                  <a:txBody>
                    <a:bodyPr/>
                    <a:lstStyle/>
                    <a:p>
                      <a:pPr algn="ctr"/>
                      <a:r>
                        <a:rPr lang="en-US" sz="1400" dirty="0"/>
                        <a:t>3320</a:t>
                      </a:r>
                    </a:p>
                  </a:txBody>
                  <a:tcPr marL="91444" marR="91444" marT="45730" marB="45730"/>
                </a:tc>
                <a:tc>
                  <a:txBody>
                    <a:bodyPr/>
                    <a:lstStyle/>
                    <a:p>
                      <a:pPr algn="ctr"/>
                      <a:r>
                        <a:rPr lang="en-US" sz="1400" dirty="0"/>
                        <a:t>664.0</a:t>
                      </a:r>
                    </a:p>
                  </a:txBody>
                  <a:tcPr marL="91444" marR="91444" marT="45730" marB="45730"/>
                </a:tc>
                <a:tc>
                  <a:txBody>
                    <a:bodyPr/>
                    <a:lstStyle/>
                    <a:p>
                      <a:pPr algn="ctr"/>
                      <a:r>
                        <a:rPr lang="en-US" sz="1400" dirty="0"/>
                        <a:t>27</a:t>
                      </a:r>
                    </a:p>
                  </a:txBody>
                  <a:tcPr marL="91444" marR="91444" marT="45730" marB="45730"/>
                </a:tc>
                <a:extLst>
                  <a:ext uri="{0D108BD9-81ED-4DB2-BD59-A6C34878D82A}">
                    <a16:rowId xmlns:a16="http://schemas.microsoft.com/office/drawing/2014/main" val="10003"/>
                  </a:ext>
                </a:extLst>
              </a:tr>
              <a:tr h="388142">
                <a:tc>
                  <a:txBody>
                    <a:bodyPr/>
                    <a:lstStyle/>
                    <a:p>
                      <a:pPr algn="ctr"/>
                      <a:r>
                        <a:rPr lang="en-US" sz="1400" dirty="0"/>
                        <a:t>6</a:t>
                      </a:r>
                    </a:p>
                  </a:txBody>
                  <a:tcPr marL="91444" marR="91444" marT="45730" marB="45730"/>
                </a:tc>
                <a:tc>
                  <a:txBody>
                    <a:bodyPr/>
                    <a:lstStyle/>
                    <a:p>
                      <a:pPr algn="ctr"/>
                      <a:r>
                        <a:rPr lang="en-US" sz="1400" dirty="0"/>
                        <a:t>3952</a:t>
                      </a:r>
                    </a:p>
                  </a:txBody>
                  <a:tcPr marL="91444" marR="91444" marT="45730" marB="45730"/>
                </a:tc>
                <a:tc>
                  <a:txBody>
                    <a:bodyPr/>
                    <a:lstStyle/>
                    <a:p>
                      <a:pPr algn="ctr"/>
                      <a:r>
                        <a:rPr lang="en-US" sz="1400" dirty="0"/>
                        <a:t>658.7</a:t>
                      </a:r>
                    </a:p>
                  </a:txBody>
                  <a:tcPr marL="91444" marR="91444" marT="45730" marB="45730"/>
                </a:tc>
                <a:tc>
                  <a:txBody>
                    <a:bodyPr/>
                    <a:lstStyle/>
                    <a:p>
                      <a:pPr algn="ctr"/>
                      <a:r>
                        <a:rPr lang="en-US" sz="1400" dirty="0"/>
                        <a:t>0</a:t>
                      </a:r>
                    </a:p>
                  </a:txBody>
                  <a:tcPr marL="91444" marR="91444" marT="45730" marB="45730"/>
                </a:tc>
                <a:extLst>
                  <a:ext uri="{0D108BD9-81ED-4DB2-BD59-A6C34878D82A}">
                    <a16:rowId xmlns:a16="http://schemas.microsoft.com/office/drawing/2014/main" val="10004"/>
                  </a:ext>
                </a:extLst>
              </a:tr>
              <a:tr h="388142">
                <a:tc>
                  <a:txBody>
                    <a:bodyPr/>
                    <a:lstStyle/>
                    <a:p>
                      <a:pPr algn="ctr"/>
                      <a:r>
                        <a:rPr lang="en-US" sz="1400" dirty="0"/>
                        <a:t>7</a:t>
                      </a:r>
                    </a:p>
                  </a:txBody>
                  <a:tcPr marL="91444" marR="91444" marT="45730" marB="45730"/>
                </a:tc>
                <a:tc>
                  <a:txBody>
                    <a:bodyPr/>
                    <a:lstStyle/>
                    <a:p>
                      <a:pPr algn="ctr"/>
                      <a:r>
                        <a:rPr lang="en-US" sz="1400" dirty="0"/>
                        <a:t>4637</a:t>
                      </a:r>
                    </a:p>
                  </a:txBody>
                  <a:tcPr marL="91444" marR="91444" marT="45730" marB="45730"/>
                </a:tc>
                <a:tc>
                  <a:txBody>
                    <a:bodyPr/>
                    <a:lstStyle/>
                    <a:p>
                      <a:pPr algn="ctr"/>
                      <a:r>
                        <a:rPr lang="en-US" sz="1400" dirty="0"/>
                        <a:t>66328</a:t>
                      </a:r>
                    </a:p>
                  </a:txBody>
                  <a:tcPr marL="91444" marR="91444" marT="45730" marB="45730"/>
                </a:tc>
                <a:tc>
                  <a:txBody>
                    <a:bodyPr/>
                    <a:lstStyle/>
                    <a:p>
                      <a:pPr algn="ctr"/>
                      <a:r>
                        <a:rPr lang="en-US" sz="1400" dirty="0"/>
                        <a:t>27</a:t>
                      </a:r>
                    </a:p>
                  </a:txBody>
                  <a:tcPr marL="91444" marR="91444" marT="45730" marB="45730"/>
                </a:tc>
                <a:extLst>
                  <a:ext uri="{0D108BD9-81ED-4DB2-BD59-A6C34878D82A}">
                    <a16:rowId xmlns:a16="http://schemas.microsoft.com/office/drawing/2014/main" val="10005"/>
                  </a:ext>
                </a:extLst>
              </a:tr>
              <a:tr h="388142">
                <a:tc>
                  <a:txBody>
                    <a:bodyPr/>
                    <a:lstStyle/>
                    <a:p>
                      <a:pPr algn="ctr"/>
                      <a:r>
                        <a:rPr lang="en-US" sz="1400" dirty="0"/>
                        <a:t>8</a:t>
                      </a:r>
                    </a:p>
                  </a:txBody>
                  <a:tcPr marL="91444" marR="91444" marT="45730" marB="45730"/>
                </a:tc>
                <a:tc>
                  <a:txBody>
                    <a:bodyPr/>
                    <a:lstStyle/>
                    <a:p>
                      <a:pPr algn="ctr"/>
                      <a:r>
                        <a:rPr lang="en-US" sz="1400" dirty="0"/>
                        <a:t>5310</a:t>
                      </a:r>
                    </a:p>
                  </a:txBody>
                  <a:tcPr marL="91444" marR="91444" marT="45730" marB="45730"/>
                </a:tc>
                <a:tc>
                  <a:txBody>
                    <a:bodyPr/>
                    <a:lstStyle/>
                    <a:p>
                      <a:pPr algn="ctr"/>
                      <a:r>
                        <a:rPr lang="en-US" sz="1400" dirty="0"/>
                        <a:t>663.6</a:t>
                      </a:r>
                    </a:p>
                  </a:txBody>
                  <a:tcPr marL="91444" marR="91444" marT="45730" marB="45730"/>
                </a:tc>
                <a:tc>
                  <a:txBody>
                    <a:bodyPr/>
                    <a:lstStyle/>
                    <a:p>
                      <a:pPr algn="ctr"/>
                      <a:r>
                        <a:rPr lang="en-US" sz="1400" dirty="0"/>
                        <a:t>42</a:t>
                      </a:r>
                    </a:p>
                  </a:txBody>
                  <a:tcPr marL="91444" marR="91444" marT="45730" marB="45730"/>
                </a:tc>
                <a:extLst>
                  <a:ext uri="{0D108BD9-81ED-4DB2-BD59-A6C34878D82A}">
                    <a16:rowId xmlns:a16="http://schemas.microsoft.com/office/drawing/2014/main" val="10006"/>
                  </a:ext>
                </a:extLst>
              </a:tr>
              <a:tr h="388142">
                <a:tc>
                  <a:txBody>
                    <a:bodyPr/>
                    <a:lstStyle/>
                    <a:p>
                      <a:pPr algn="ctr"/>
                      <a:r>
                        <a:rPr lang="en-US" sz="1400" dirty="0"/>
                        <a:t>9</a:t>
                      </a:r>
                    </a:p>
                  </a:txBody>
                  <a:tcPr marL="91444" marR="91444" marT="45730" marB="45730"/>
                </a:tc>
                <a:tc>
                  <a:txBody>
                    <a:bodyPr/>
                    <a:lstStyle/>
                    <a:p>
                      <a:pPr algn="ctr"/>
                      <a:r>
                        <a:rPr lang="en-US" sz="1400" dirty="0"/>
                        <a:t>5981</a:t>
                      </a:r>
                    </a:p>
                  </a:txBody>
                  <a:tcPr marL="91444" marR="91444" marT="45730" marB="45730"/>
                </a:tc>
                <a:tc>
                  <a:txBody>
                    <a:bodyPr/>
                    <a:lstStyle/>
                    <a:p>
                      <a:pPr algn="ctr"/>
                      <a:r>
                        <a:rPr lang="en-US" sz="1400" dirty="0"/>
                        <a:t>664.6</a:t>
                      </a:r>
                    </a:p>
                  </a:txBody>
                  <a:tcPr marL="91444" marR="91444" marT="45730" marB="45730"/>
                </a:tc>
                <a:tc>
                  <a:txBody>
                    <a:bodyPr/>
                    <a:lstStyle/>
                    <a:p>
                      <a:pPr algn="ctr"/>
                      <a:r>
                        <a:rPr lang="en-US" sz="1400" dirty="0"/>
                        <a:t>54</a:t>
                      </a:r>
                    </a:p>
                  </a:txBody>
                  <a:tcPr marL="91444" marR="91444" marT="45730" marB="45730"/>
                </a:tc>
                <a:extLst>
                  <a:ext uri="{0D108BD9-81ED-4DB2-BD59-A6C34878D82A}">
                    <a16:rowId xmlns:a16="http://schemas.microsoft.com/office/drawing/2014/main" val="10007"/>
                  </a:ext>
                </a:extLst>
              </a:tr>
              <a:tr h="388142">
                <a:tc>
                  <a:txBody>
                    <a:bodyPr/>
                    <a:lstStyle/>
                    <a:p>
                      <a:pPr algn="ctr"/>
                      <a:r>
                        <a:rPr lang="en-US" sz="1400" dirty="0"/>
                        <a:t>10</a:t>
                      </a:r>
                    </a:p>
                  </a:txBody>
                  <a:tcPr marL="91444" marR="91444" marT="45730" marB="45730"/>
                </a:tc>
                <a:tc>
                  <a:txBody>
                    <a:bodyPr/>
                    <a:lstStyle/>
                    <a:p>
                      <a:pPr algn="ctr"/>
                      <a:r>
                        <a:rPr lang="en-US" sz="1400" dirty="0"/>
                        <a:t>6636</a:t>
                      </a:r>
                    </a:p>
                  </a:txBody>
                  <a:tcPr marL="91444" marR="91444" marT="45730" marB="45730"/>
                </a:tc>
                <a:tc>
                  <a:txBody>
                    <a:bodyPr/>
                    <a:lstStyle/>
                    <a:p>
                      <a:pPr algn="ctr"/>
                      <a:r>
                        <a:rPr lang="en-US" sz="1400" dirty="0"/>
                        <a:t>663.6</a:t>
                      </a:r>
                    </a:p>
                  </a:txBody>
                  <a:tcPr marL="91444" marR="91444" marT="45730" marB="45730"/>
                </a:tc>
                <a:tc>
                  <a:txBody>
                    <a:bodyPr/>
                    <a:lstStyle/>
                    <a:p>
                      <a:pPr algn="ctr"/>
                      <a:r>
                        <a:rPr lang="en-US" sz="1400" dirty="0"/>
                        <a:t>50</a:t>
                      </a:r>
                    </a:p>
                  </a:txBody>
                  <a:tcPr marL="91444" marR="91444" marT="45730" marB="45730"/>
                </a:tc>
                <a:extLst>
                  <a:ext uri="{0D108BD9-81ED-4DB2-BD59-A6C34878D82A}">
                    <a16:rowId xmlns:a16="http://schemas.microsoft.com/office/drawing/2014/main" val="10008"/>
                  </a:ext>
                </a:extLst>
              </a:tr>
              <a:tr h="388142">
                <a:tc>
                  <a:txBody>
                    <a:bodyPr/>
                    <a:lstStyle/>
                    <a:p>
                      <a:pPr algn="ctr"/>
                      <a:r>
                        <a:rPr lang="en-US" sz="1400" dirty="0"/>
                        <a:t>Unbranched</a:t>
                      </a:r>
                    </a:p>
                  </a:txBody>
                  <a:tcPr marL="91444" marR="91444" marT="45730" marB="45730"/>
                </a:tc>
                <a:tc>
                  <a:txBody>
                    <a:bodyPr/>
                    <a:lstStyle/>
                    <a:p>
                      <a:pPr algn="ctr"/>
                      <a:endParaRPr lang="en-US" sz="1400" dirty="0"/>
                    </a:p>
                  </a:txBody>
                  <a:tcPr marL="91444" marR="91444" marT="45730" marB="45730"/>
                </a:tc>
                <a:tc>
                  <a:txBody>
                    <a:bodyPr/>
                    <a:lstStyle/>
                    <a:p>
                      <a:pPr algn="ctr"/>
                      <a:r>
                        <a:rPr lang="en-US" sz="1400" dirty="0"/>
                        <a:t>658.6</a:t>
                      </a:r>
                    </a:p>
                  </a:txBody>
                  <a:tcPr marL="91444" marR="91444" marT="45730" marB="45730"/>
                </a:tc>
                <a:tc>
                  <a:txBody>
                    <a:bodyPr/>
                    <a:lstStyle/>
                    <a:p>
                      <a:pPr algn="ctr"/>
                      <a:endParaRPr lang="en-US" sz="1400" dirty="0"/>
                    </a:p>
                  </a:txBody>
                  <a:tcPr marL="91444" marR="91444" marT="45730" marB="45730"/>
                </a:tc>
                <a:extLst>
                  <a:ext uri="{0D108BD9-81ED-4DB2-BD59-A6C34878D82A}">
                    <a16:rowId xmlns:a16="http://schemas.microsoft.com/office/drawing/2014/main" val="10009"/>
                  </a:ext>
                </a:extLst>
              </a:tr>
            </a:tbl>
          </a:graphicData>
        </a:graphic>
      </p:graphicFrame>
      <p:sp>
        <p:nvSpPr>
          <p:cNvPr id="155710" name="Rectangle 8">
            <a:extLst>
              <a:ext uri="{FF2B5EF4-FFF2-40B4-BE49-F238E27FC236}">
                <a16:creationId xmlns:a16="http://schemas.microsoft.com/office/drawing/2014/main" id="{02D9C959-667C-52C4-7C4B-EB8059492866}"/>
              </a:ext>
            </a:extLst>
          </p:cNvPr>
          <p:cNvSpPr>
            <a:spLocks noChangeArrowheads="1"/>
          </p:cNvSpPr>
          <p:nvPr/>
        </p:nvSpPr>
        <p:spPr bwMode="auto">
          <a:xfrm>
            <a:off x="1257300" y="2695575"/>
            <a:ext cx="6067425" cy="2905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sz="1600" b="1" u="none">
              <a:solidFill>
                <a:srgbClr val="000000"/>
              </a:solidFill>
              <a:latin typeface="Arial" panose="020B0604020202020204" pitchFamily="34" charset="0"/>
            </a:endParaRPr>
          </a:p>
        </p:txBody>
      </p:sp>
      <p:sp>
        <p:nvSpPr>
          <p:cNvPr id="155711" name="Rectangle 8">
            <a:extLst>
              <a:ext uri="{FF2B5EF4-FFF2-40B4-BE49-F238E27FC236}">
                <a16:creationId xmlns:a16="http://schemas.microsoft.com/office/drawing/2014/main" id="{6845E05B-4FEB-CE51-389D-0F882DC7BD2C}"/>
              </a:ext>
            </a:extLst>
          </p:cNvPr>
          <p:cNvSpPr>
            <a:spLocks noChangeArrowheads="1"/>
          </p:cNvSpPr>
          <p:nvPr/>
        </p:nvSpPr>
        <p:spPr bwMode="auto">
          <a:xfrm>
            <a:off x="3544888" y="163513"/>
            <a:ext cx="1493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600" b="1" u="none">
                <a:solidFill>
                  <a:srgbClr val="0000FF"/>
                </a:solidFill>
                <a:latin typeface="Arial" panose="020B0604020202020204" pitchFamily="34" charset="0"/>
                <a:cs typeface="Times New Roman" panose="02020603050405020304" pitchFamily="18" charset="0"/>
              </a:rPr>
              <a:t>Cycloalkanes</a:t>
            </a:r>
            <a:endParaRPr lang="en-US" altLang="en-US" sz="1600" b="1" u="none">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CE521616-1706-7AB4-5B60-01E39FE9CB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1CB6C4B-CFB2-49B9-B640-16C14A67A844}" type="slidenum">
              <a:rPr lang="en-US" altLang="en-US" sz="1400" smtClean="0"/>
              <a:pPr>
                <a:spcBef>
                  <a:spcPct val="0"/>
                </a:spcBef>
                <a:buFontTx/>
                <a:buNone/>
              </a:pPr>
              <a:t>9</a:t>
            </a:fld>
            <a:endParaRPr lang="en-US" altLang="en-US" sz="1400"/>
          </a:p>
        </p:txBody>
      </p:sp>
      <p:grpSp>
        <p:nvGrpSpPr>
          <p:cNvPr id="41987" name="Group 4">
            <a:extLst>
              <a:ext uri="{FF2B5EF4-FFF2-40B4-BE49-F238E27FC236}">
                <a16:creationId xmlns:a16="http://schemas.microsoft.com/office/drawing/2014/main" id="{03C5C842-2505-01E7-0F7D-413F80204DF6}"/>
              </a:ext>
            </a:extLst>
          </p:cNvPr>
          <p:cNvGrpSpPr>
            <a:grpSpLocks/>
          </p:cNvGrpSpPr>
          <p:nvPr/>
        </p:nvGrpSpPr>
        <p:grpSpPr bwMode="auto">
          <a:xfrm>
            <a:off x="220663" y="1568450"/>
            <a:ext cx="8428037" cy="5289550"/>
            <a:chOff x="277" y="705"/>
            <a:chExt cx="5309" cy="3332"/>
          </a:xfrm>
        </p:grpSpPr>
        <p:pic>
          <p:nvPicPr>
            <p:cNvPr id="41993" name="Picture 5">
              <a:extLst>
                <a:ext uri="{FF2B5EF4-FFF2-40B4-BE49-F238E27FC236}">
                  <a16:creationId xmlns:a16="http://schemas.microsoft.com/office/drawing/2014/main" id="{29D42AC7-088B-EF79-293E-D492F5F9BE7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 y="705"/>
              <a:ext cx="4418" cy="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1994" name="Picture 6">
              <a:extLst>
                <a:ext uri="{FF2B5EF4-FFF2-40B4-BE49-F238E27FC236}">
                  <a16:creationId xmlns:a16="http://schemas.microsoft.com/office/drawing/2014/main" id="{502A6565-832A-6D76-852A-E168189D2941}"/>
                </a:ext>
              </a:extLst>
            </p:cNvPr>
            <p:cNvPicPr>
              <a:picLocks noChangeArrowheads="1"/>
            </p:cNvPicPr>
            <p:nvPr/>
          </p:nvPicPr>
          <p:blipFill>
            <a:blip r:embed="rId3">
              <a:extLst>
                <a:ext uri="{28A0092B-C50C-407E-A947-70E740481C1C}">
                  <a14:useLocalDpi xmlns:a14="http://schemas.microsoft.com/office/drawing/2010/main" val="0"/>
                </a:ext>
              </a:extLst>
            </a:blip>
            <a:srcRect b="62549"/>
            <a:stretch>
              <a:fillRect/>
            </a:stretch>
          </p:blipFill>
          <p:spPr bwMode="auto">
            <a:xfrm>
              <a:off x="1152" y="3208"/>
              <a:ext cx="4416" cy="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995" name="Text Box 7">
              <a:extLst>
                <a:ext uri="{FF2B5EF4-FFF2-40B4-BE49-F238E27FC236}">
                  <a16:creationId xmlns:a16="http://schemas.microsoft.com/office/drawing/2014/main" id="{65453996-B47C-61E9-1444-4751EBE63194}"/>
                </a:ext>
              </a:extLst>
            </p:cNvPr>
            <p:cNvSpPr txBox="1">
              <a:spLocks noChangeArrowheads="1"/>
            </p:cNvSpPr>
            <p:nvPr/>
          </p:nvSpPr>
          <p:spPr bwMode="auto">
            <a:xfrm>
              <a:off x="1322" y="1384"/>
              <a:ext cx="818"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meth</a:t>
              </a:r>
              <a:r>
                <a:rPr lang="en-US" altLang="en-US" sz="2000" b="1" u="none">
                  <a:latin typeface="Arial" panose="020B0604020202020204" pitchFamily="34" charset="0"/>
                </a:rPr>
                <a:t>ane </a:t>
              </a:r>
            </a:p>
          </p:txBody>
        </p:sp>
        <p:sp>
          <p:nvSpPr>
            <p:cNvPr id="41996" name="Text Box 8">
              <a:extLst>
                <a:ext uri="{FF2B5EF4-FFF2-40B4-BE49-F238E27FC236}">
                  <a16:creationId xmlns:a16="http://schemas.microsoft.com/office/drawing/2014/main" id="{F5265150-F86E-7C03-B666-8F466317DB20}"/>
                </a:ext>
              </a:extLst>
            </p:cNvPr>
            <p:cNvSpPr txBox="1">
              <a:spLocks noChangeArrowheads="1"/>
            </p:cNvSpPr>
            <p:nvPr/>
          </p:nvSpPr>
          <p:spPr bwMode="auto">
            <a:xfrm>
              <a:off x="1314" y="1624"/>
              <a:ext cx="676"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eth</a:t>
              </a:r>
              <a:r>
                <a:rPr lang="en-US" altLang="en-US" sz="2000" b="1" u="none">
                  <a:latin typeface="Arial" panose="020B0604020202020204" pitchFamily="34" charset="0"/>
                </a:rPr>
                <a:t>ane </a:t>
              </a:r>
            </a:p>
          </p:txBody>
        </p:sp>
        <p:sp>
          <p:nvSpPr>
            <p:cNvPr id="41997" name="Text Box 9">
              <a:extLst>
                <a:ext uri="{FF2B5EF4-FFF2-40B4-BE49-F238E27FC236}">
                  <a16:creationId xmlns:a16="http://schemas.microsoft.com/office/drawing/2014/main" id="{9D322270-6749-20B0-5CE8-BA985355ABA6}"/>
                </a:ext>
              </a:extLst>
            </p:cNvPr>
            <p:cNvSpPr txBox="1">
              <a:spLocks noChangeArrowheads="1"/>
            </p:cNvSpPr>
            <p:nvPr/>
          </p:nvSpPr>
          <p:spPr bwMode="auto">
            <a:xfrm>
              <a:off x="1322" y="1832"/>
              <a:ext cx="792"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prop</a:t>
              </a:r>
              <a:r>
                <a:rPr lang="en-US" altLang="en-US" sz="2000" b="1" u="none">
                  <a:latin typeface="Arial" panose="020B0604020202020204" pitchFamily="34" charset="0"/>
                </a:rPr>
                <a:t>ane </a:t>
              </a:r>
            </a:p>
          </p:txBody>
        </p:sp>
        <p:sp>
          <p:nvSpPr>
            <p:cNvPr id="41998" name="Text Box 10">
              <a:extLst>
                <a:ext uri="{FF2B5EF4-FFF2-40B4-BE49-F238E27FC236}">
                  <a16:creationId xmlns:a16="http://schemas.microsoft.com/office/drawing/2014/main" id="{A5A0C9B7-A66C-AD63-D8A6-E153EA9BFEFB}"/>
                </a:ext>
              </a:extLst>
            </p:cNvPr>
            <p:cNvSpPr txBox="1">
              <a:spLocks noChangeArrowheads="1"/>
            </p:cNvSpPr>
            <p:nvPr/>
          </p:nvSpPr>
          <p:spPr bwMode="auto">
            <a:xfrm>
              <a:off x="1322" y="2120"/>
              <a:ext cx="68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but</a:t>
              </a:r>
              <a:r>
                <a:rPr lang="en-US" altLang="en-US" sz="2000" b="1" u="none">
                  <a:latin typeface="Arial" panose="020B0604020202020204" pitchFamily="34" charset="0"/>
                </a:rPr>
                <a:t>ane </a:t>
              </a:r>
            </a:p>
          </p:txBody>
        </p:sp>
        <p:sp>
          <p:nvSpPr>
            <p:cNvPr id="41999" name="Text Box 11">
              <a:extLst>
                <a:ext uri="{FF2B5EF4-FFF2-40B4-BE49-F238E27FC236}">
                  <a16:creationId xmlns:a16="http://schemas.microsoft.com/office/drawing/2014/main" id="{5F3CE147-89F8-8118-3990-E2767A83E47C}"/>
                </a:ext>
              </a:extLst>
            </p:cNvPr>
            <p:cNvSpPr txBox="1">
              <a:spLocks noChangeArrowheads="1"/>
            </p:cNvSpPr>
            <p:nvPr/>
          </p:nvSpPr>
          <p:spPr bwMode="auto">
            <a:xfrm>
              <a:off x="1322" y="2376"/>
              <a:ext cx="774"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pent</a:t>
              </a:r>
              <a:r>
                <a:rPr lang="en-US" altLang="en-US" sz="2000" b="1" u="none">
                  <a:latin typeface="Arial" panose="020B0604020202020204" pitchFamily="34" charset="0"/>
                </a:rPr>
                <a:t>ane </a:t>
              </a:r>
            </a:p>
          </p:txBody>
        </p:sp>
        <p:sp>
          <p:nvSpPr>
            <p:cNvPr id="42000" name="Text Box 12">
              <a:extLst>
                <a:ext uri="{FF2B5EF4-FFF2-40B4-BE49-F238E27FC236}">
                  <a16:creationId xmlns:a16="http://schemas.microsoft.com/office/drawing/2014/main" id="{8B1535E9-0FDA-FE68-3C68-10B92110BD19}"/>
                </a:ext>
              </a:extLst>
            </p:cNvPr>
            <p:cNvSpPr txBox="1">
              <a:spLocks noChangeArrowheads="1"/>
            </p:cNvSpPr>
            <p:nvPr/>
          </p:nvSpPr>
          <p:spPr bwMode="auto">
            <a:xfrm>
              <a:off x="1322" y="2656"/>
              <a:ext cx="712"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hex</a:t>
              </a:r>
              <a:r>
                <a:rPr lang="en-US" altLang="en-US" sz="2000" b="1" u="none">
                  <a:latin typeface="Arial" panose="020B0604020202020204" pitchFamily="34" charset="0"/>
                </a:rPr>
                <a:t>ane </a:t>
              </a:r>
            </a:p>
          </p:txBody>
        </p:sp>
        <p:sp>
          <p:nvSpPr>
            <p:cNvPr id="42001" name="Text Box 13">
              <a:extLst>
                <a:ext uri="{FF2B5EF4-FFF2-40B4-BE49-F238E27FC236}">
                  <a16:creationId xmlns:a16="http://schemas.microsoft.com/office/drawing/2014/main" id="{B669BDE7-80A4-FE8C-81A4-A1580D0DF25C}"/>
                </a:ext>
              </a:extLst>
            </p:cNvPr>
            <p:cNvSpPr txBox="1">
              <a:spLocks noChangeArrowheads="1"/>
            </p:cNvSpPr>
            <p:nvPr/>
          </p:nvSpPr>
          <p:spPr bwMode="auto">
            <a:xfrm>
              <a:off x="1322" y="2952"/>
              <a:ext cx="774"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hept</a:t>
              </a:r>
              <a:r>
                <a:rPr lang="en-US" altLang="en-US" sz="2000" b="1" u="none">
                  <a:latin typeface="Arial" panose="020B0604020202020204" pitchFamily="34" charset="0"/>
                </a:rPr>
                <a:t>ane </a:t>
              </a:r>
            </a:p>
          </p:txBody>
        </p:sp>
        <p:sp>
          <p:nvSpPr>
            <p:cNvPr id="42002" name="Text Box 14">
              <a:extLst>
                <a:ext uri="{FF2B5EF4-FFF2-40B4-BE49-F238E27FC236}">
                  <a16:creationId xmlns:a16="http://schemas.microsoft.com/office/drawing/2014/main" id="{6720A60F-1046-7C9F-12D7-2A3F485B7AF6}"/>
                </a:ext>
              </a:extLst>
            </p:cNvPr>
            <p:cNvSpPr txBox="1">
              <a:spLocks noChangeArrowheads="1"/>
            </p:cNvSpPr>
            <p:nvPr/>
          </p:nvSpPr>
          <p:spPr bwMode="auto">
            <a:xfrm>
              <a:off x="1306" y="3216"/>
              <a:ext cx="676"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oct</a:t>
              </a:r>
              <a:r>
                <a:rPr lang="en-US" altLang="en-US" sz="2000" b="1" u="none">
                  <a:latin typeface="Arial" panose="020B0604020202020204" pitchFamily="34" charset="0"/>
                </a:rPr>
                <a:t>ane </a:t>
              </a:r>
            </a:p>
          </p:txBody>
        </p:sp>
        <p:sp>
          <p:nvSpPr>
            <p:cNvPr id="42003" name="Text Box 15">
              <a:extLst>
                <a:ext uri="{FF2B5EF4-FFF2-40B4-BE49-F238E27FC236}">
                  <a16:creationId xmlns:a16="http://schemas.microsoft.com/office/drawing/2014/main" id="{D129C57D-46B5-B410-D7C0-06CE7FE69F35}"/>
                </a:ext>
              </a:extLst>
            </p:cNvPr>
            <p:cNvSpPr txBox="1">
              <a:spLocks noChangeArrowheads="1"/>
            </p:cNvSpPr>
            <p:nvPr/>
          </p:nvSpPr>
          <p:spPr bwMode="auto">
            <a:xfrm>
              <a:off x="1314" y="3472"/>
              <a:ext cx="730"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non</a:t>
              </a:r>
              <a:r>
                <a:rPr lang="en-US" altLang="en-US" sz="2000" b="1" u="none">
                  <a:latin typeface="Arial" panose="020B0604020202020204" pitchFamily="34" charset="0"/>
                </a:rPr>
                <a:t>ane </a:t>
              </a:r>
            </a:p>
          </p:txBody>
        </p:sp>
        <p:sp>
          <p:nvSpPr>
            <p:cNvPr id="42004" name="Text Box 16">
              <a:extLst>
                <a:ext uri="{FF2B5EF4-FFF2-40B4-BE49-F238E27FC236}">
                  <a16:creationId xmlns:a16="http://schemas.microsoft.com/office/drawing/2014/main" id="{C2FFD01C-2674-BDB2-911C-1D1D70E0D53A}"/>
                </a:ext>
              </a:extLst>
            </p:cNvPr>
            <p:cNvSpPr txBox="1">
              <a:spLocks noChangeArrowheads="1"/>
            </p:cNvSpPr>
            <p:nvPr/>
          </p:nvSpPr>
          <p:spPr bwMode="auto">
            <a:xfrm>
              <a:off x="1306" y="3736"/>
              <a:ext cx="712"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dec</a:t>
              </a:r>
              <a:r>
                <a:rPr lang="en-US" altLang="en-US" sz="2000" b="1" u="none">
                  <a:latin typeface="Arial" panose="020B0604020202020204" pitchFamily="34" charset="0"/>
                </a:rPr>
                <a:t>ane </a:t>
              </a:r>
            </a:p>
          </p:txBody>
        </p:sp>
        <p:sp>
          <p:nvSpPr>
            <p:cNvPr id="42005" name="Text Box 17">
              <a:extLst>
                <a:ext uri="{FF2B5EF4-FFF2-40B4-BE49-F238E27FC236}">
                  <a16:creationId xmlns:a16="http://schemas.microsoft.com/office/drawing/2014/main" id="{F315CB9C-2A1F-6714-ECE2-6F795E32B0E3}"/>
                </a:ext>
              </a:extLst>
            </p:cNvPr>
            <p:cNvSpPr txBox="1">
              <a:spLocks noChangeArrowheads="1"/>
            </p:cNvSpPr>
            <p:nvPr/>
          </p:nvSpPr>
          <p:spPr bwMode="auto">
            <a:xfrm>
              <a:off x="399" y="1003"/>
              <a:ext cx="7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Carbons</a:t>
              </a:r>
              <a:endParaRPr lang="en-US" altLang="en-US" sz="2000" b="1" u="none">
                <a:latin typeface="Arial" panose="020B0604020202020204" pitchFamily="34" charset="0"/>
              </a:endParaRPr>
            </a:p>
          </p:txBody>
        </p:sp>
        <p:sp>
          <p:nvSpPr>
            <p:cNvPr id="42006" name="Text Box 18">
              <a:extLst>
                <a:ext uri="{FF2B5EF4-FFF2-40B4-BE49-F238E27FC236}">
                  <a16:creationId xmlns:a16="http://schemas.microsoft.com/office/drawing/2014/main" id="{508DC9CA-3266-0787-866E-18F7ADF1AC71}"/>
                </a:ext>
              </a:extLst>
            </p:cNvPr>
            <p:cNvSpPr txBox="1">
              <a:spLocks noChangeArrowheads="1"/>
            </p:cNvSpPr>
            <p:nvPr/>
          </p:nvSpPr>
          <p:spPr bwMode="auto">
            <a:xfrm>
              <a:off x="1328" y="838"/>
              <a:ext cx="75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100" b="1" u="none">
                  <a:solidFill>
                    <a:srgbClr val="CC0000"/>
                  </a:solidFill>
                  <a:latin typeface="Arial" panose="020B0604020202020204" pitchFamily="34" charset="0"/>
                </a:rPr>
                <a:t>Prefix &amp;</a:t>
              </a:r>
              <a:endParaRPr lang="en-US" altLang="en-US" sz="2100" b="1" u="none">
                <a:latin typeface="Arial" panose="020B0604020202020204" pitchFamily="34" charset="0"/>
              </a:endParaRPr>
            </a:p>
          </p:txBody>
        </p:sp>
        <p:sp>
          <p:nvSpPr>
            <p:cNvPr id="42007" name="Line 19">
              <a:extLst>
                <a:ext uri="{FF2B5EF4-FFF2-40B4-BE49-F238E27FC236}">
                  <a16:creationId xmlns:a16="http://schemas.microsoft.com/office/drawing/2014/main" id="{272A0133-FC27-D98E-B663-1DFA28F87BF1}"/>
                </a:ext>
              </a:extLst>
            </p:cNvPr>
            <p:cNvSpPr>
              <a:spLocks noChangeShapeType="1"/>
            </p:cNvSpPr>
            <p:nvPr/>
          </p:nvSpPr>
          <p:spPr bwMode="auto">
            <a:xfrm flipH="1">
              <a:off x="277" y="808"/>
              <a:ext cx="1050" cy="0"/>
            </a:xfrm>
            <a:prstGeom prst="line">
              <a:avLst/>
            </a:prstGeom>
            <a:noFill/>
            <a:ln w="6731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8" name="Line 20">
              <a:extLst>
                <a:ext uri="{FF2B5EF4-FFF2-40B4-BE49-F238E27FC236}">
                  <a16:creationId xmlns:a16="http://schemas.microsoft.com/office/drawing/2014/main" id="{894F8816-00CC-E904-FB0D-EA8FAC7FF20D}"/>
                </a:ext>
              </a:extLst>
            </p:cNvPr>
            <p:cNvSpPr>
              <a:spLocks noChangeShapeType="1"/>
            </p:cNvSpPr>
            <p:nvPr/>
          </p:nvSpPr>
          <p:spPr bwMode="auto">
            <a:xfrm flipH="1">
              <a:off x="277" y="1354"/>
              <a:ext cx="1050" cy="0"/>
            </a:xfrm>
            <a:prstGeom prst="line">
              <a:avLst/>
            </a:prstGeom>
            <a:noFill/>
            <a:ln w="2667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9" name="Text Box 21">
              <a:extLst>
                <a:ext uri="{FF2B5EF4-FFF2-40B4-BE49-F238E27FC236}">
                  <a16:creationId xmlns:a16="http://schemas.microsoft.com/office/drawing/2014/main" id="{DD70B473-90D3-6858-FC90-08413D3F645F}"/>
                </a:ext>
              </a:extLst>
            </p:cNvPr>
            <p:cNvSpPr txBox="1">
              <a:spLocks noChangeArrowheads="1"/>
            </p:cNvSpPr>
            <p:nvPr/>
          </p:nvSpPr>
          <p:spPr bwMode="auto">
            <a:xfrm>
              <a:off x="625" y="1390"/>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1</a:t>
              </a:r>
            </a:p>
          </p:txBody>
        </p:sp>
        <p:sp>
          <p:nvSpPr>
            <p:cNvPr id="42010" name="Text Box 22">
              <a:extLst>
                <a:ext uri="{FF2B5EF4-FFF2-40B4-BE49-F238E27FC236}">
                  <a16:creationId xmlns:a16="http://schemas.microsoft.com/office/drawing/2014/main" id="{E1B098BE-7728-95F1-2CE8-89B0A20ECF7D}"/>
                </a:ext>
              </a:extLst>
            </p:cNvPr>
            <p:cNvSpPr txBox="1">
              <a:spLocks noChangeArrowheads="1"/>
            </p:cNvSpPr>
            <p:nvPr/>
          </p:nvSpPr>
          <p:spPr bwMode="auto">
            <a:xfrm>
              <a:off x="626" y="1634"/>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2</a:t>
              </a:r>
            </a:p>
          </p:txBody>
        </p:sp>
        <p:sp>
          <p:nvSpPr>
            <p:cNvPr id="42011" name="Text Box 23">
              <a:extLst>
                <a:ext uri="{FF2B5EF4-FFF2-40B4-BE49-F238E27FC236}">
                  <a16:creationId xmlns:a16="http://schemas.microsoft.com/office/drawing/2014/main" id="{35A0E908-35AD-BCC0-6E4B-B11BFCF17852}"/>
                </a:ext>
              </a:extLst>
            </p:cNvPr>
            <p:cNvSpPr txBox="1">
              <a:spLocks noChangeArrowheads="1"/>
            </p:cNvSpPr>
            <p:nvPr/>
          </p:nvSpPr>
          <p:spPr bwMode="auto">
            <a:xfrm>
              <a:off x="626" y="1878"/>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3</a:t>
              </a:r>
            </a:p>
          </p:txBody>
        </p:sp>
        <p:sp>
          <p:nvSpPr>
            <p:cNvPr id="42012" name="Text Box 24">
              <a:extLst>
                <a:ext uri="{FF2B5EF4-FFF2-40B4-BE49-F238E27FC236}">
                  <a16:creationId xmlns:a16="http://schemas.microsoft.com/office/drawing/2014/main" id="{D67D895F-7898-882C-804A-F0056990A66F}"/>
                </a:ext>
              </a:extLst>
            </p:cNvPr>
            <p:cNvSpPr txBox="1">
              <a:spLocks noChangeArrowheads="1"/>
            </p:cNvSpPr>
            <p:nvPr/>
          </p:nvSpPr>
          <p:spPr bwMode="auto">
            <a:xfrm>
              <a:off x="625" y="2139"/>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4</a:t>
              </a:r>
            </a:p>
          </p:txBody>
        </p:sp>
        <p:sp>
          <p:nvSpPr>
            <p:cNvPr id="42013" name="Text Box 25">
              <a:extLst>
                <a:ext uri="{FF2B5EF4-FFF2-40B4-BE49-F238E27FC236}">
                  <a16:creationId xmlns:a16="http://schemas.microsoft.com/office/drawing/2014/main" id="{7B4ABA3C-31E5-D40D-B825-EC481DD387CB}"/>
                </a:ext>
              </a:extLst>
            </p:cNvPr>
            <p:cNvSpPr txBox="1">
              <a:spLocks noChangeArrowheads="1"/>
            </p:cNvSpPr>
            <p:nvPr/>
          </p:nvSpPr>
          <p:spPr bwMode="auto">
            <a:xfrm>
              <a:off x="625" y="2399"/>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5</a:t>
              </a:r>
            </a:p>
          </p:txBody>
        </p:sp>
        <p:sp>
          <p:nvSpPr>
            <p:cNvPr id="42014" name="Text Box 26">
              <a:extLst>
                <a:ext uri="{FF2B5EF4-FFF2-40B4-BE49-F238E27FC236}">
                  <a16:creationId xmlns:a16="http://schemas.microsoft.com/office/drawing/2014/main" id="{A15AA7AE-590F-87F7-D123-CABEBF31406B}"/>
                </a:ext>
              </a:extLst>
            </p:cNvPr>
            <p:cNvSpPr txBox="1">
              <a:spLocks noChangeArrowheads="1"/>
            </p:cNvSpPr>
            <p:nvPr/>
          </p:nvSpPr>
          <p:spPr bwMode="auto">
            <a:xfrm>
              <a:off x="625" y="2660"/>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6</a:t>
              </a:r>
            </a:p>
          </p:txBody>
        </p:sp>
        <p:sp>
          <p:nvSpPr>
            <p:cNvPr id="42015" name="Text Box 27">
              <a:extLst>
                <a:ext uri="{FF2B5EF4-FFF2-40B4-BE49-F238E27FC236}">
                  <a16:creationId xmlns:a16="http://schemas.microsoft.com/office/drawing/2014/main" id="{585B57D9-43D9-606D-3343-232F99EC2C9C}"/>
                </a:ext>
              </a:extLst>
            </p:cNvPr>
            <p:cNvSpPr txBox="1">
              <a:spLocks noChangeArrowheads="1"/>
            </p:cNvSpPr>
            <p:nvPr/>
          </p:nvSpPr>
          <p:spPr bwMode="auto">
            <a:xfrm>
              <a:off x="626" y="2952"/>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7</a:t>
              </a:r>
            </a:p>
          </p:txBody>
        </p:sp>
        <p:sp>
          <p:nvSpPr>
            <p:cNvPr id="42016" name="Text Box 28">
              <a:extLst>
                <a:ext uri="{FF2B5EF4-FFF2-40B4-BE49-F238E27FC236}">
                  <a16:creationId xmlns:a16="http://schemas.microsoft.com/office/drawing/2014/main" id="{50F2F551-E21E-87F9-08C8-0835E69BC1F2}"/>
                </a:ext>
              </a:extLst>
            </p:cNvPr>
            <p:cNvSpPr txBox="1">
              <a:spLocks noChangeArrowheads="1"/>
            </p:cNvSpPr>
            <p:nvPr/>
          </p:nvSpPr>
          <p:spPr bwMode="auto">
            <a:xfrm>
              <a:off x="626" y="3213"/>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8</a:t>
              </a:r>
            </a:p>
          </p:txBody>
        </p:sp>
        <p:sp>
          <p:nvSpPr>
            <p:cNvPr id="42017" name="Text Box 29">
              <a:extLst>
                <a:ext uri="{FF2B5EF4-FFF2-40B4-BE49-F238E27FC236}">
                  <a16:creationId xmlns:a16="http://schemas.microsoft.com/office/drawing/2014/main" id="{DC521EFA-D11C-0871-D0EB-CD39D98B0D92}"/>
                </a:ext>
              </a:extLst>
            </p:cNvPr>
            <p:cNvSpPr txBox="1">
              <a:spLocks noChangeArrowheads="1"/>
            </p:cNvSpPr>
            <p:nvPr/>
          </p:nvSpPr>
          <p:spPr bwMode="auto">
            <a:xfrm>
              <a:off x="626" y="3473"/>
              <a:ext cx="205"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9</a:t>
              </a:r>
            </a:p>
          </p:txBody>
        </p:sp>
        <p:sp>
          <p:nvSpPr>
            <p:cNvPr id="42018" name="Text Box 30">
              <a:extLst>
                <a:ext uri="{FF2B5EF4-FFF2-40B4-BE49-F238E27FC236}">
                  <a16:creationId xmlns:a16="http://schemas.microsoft.com/office/drawing/2014/main" id="{2E4ED683-A532-2504-21DB-A76FA3A96A9B}"/>
                </a:ext>
              </a:extLst>
            </p:cNvPr>
            <p:cNvSpPr txBox="1">
              <a:spLocks noChangeArrowheads="1"/>
            </p:cNvSpPr>
            <p:nvPr/>
          </p:nvSpPr>
          <p:spPr bwMode="auto">
            <a:xfrm>
              <a:off x="585" y="3734"/>
              <a:ext cx="294" cy="25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CC0000"/>
                  </a:solidFill>
                  <a:latin typeface="Arial" panose="020B0604020202020204" pitchFamily="34" charset="0"/>
                </a:rPr>
                <a:t>10</a:t>
              </a:r>
            </a:p>
          </p:txBody>
        </p:sp>
      </p:grpSp>
      <p:grpSp>
        <p:nvGrpSpPr>
          <p:cNvPr id="3" name="Group 31">
            <a:extLst>
              <a:ext uri="{FF2B5EF4-FFF2-40B4-BE49-F238E27FC236}">
                <a16:creationId xmlns:a16="http://schemas.microsoft.com/office/drawing/2014/main" id="{97DB18EE-2352-FB07-53E3-A5F525B5CA69}"/>
              </a:ext>
            </a:extLst>
          </p:cNvPr>
          <p:cNvGrpSpPr>
            <a:grpSpLocks/>
          </p:cNvGrpSpPr>
          <p:nvPr/>
        </p:nvGrpSpPr>
        <p:grpSpPr bwMode="auto">
          <a:xfrm>
            <a:off x="5470525" y="3830638"/>
            <a:ext cx="3090863" cy="381000"/>
            <a:chOff x="3104" y="2120"/>
            <a:chExt cx="1947" cy="240"/>
          </a:xfrm>
        </p:grpSpPr>
        <p:sp>
          <p:nvSpPr>
            <p:cNvPr id="41991" name="Rectangle 32">
              <a:extLst>
                <a:ext uri="{FF2B5EF4-FFF2-40B4-BE49-F238E27FC236}">
                  <a16:creationId xmlns:a16="http://schemas.microsoft.com/office/drawing/2014/main" id="{C049CA79-0ED1-EBC7-42B1-89F64B2360A1}"/>
                </a:ext>
              </a:extLst>
            </p:cNvPr>
            <p:cNvSpPr>
              <a:spLocks noChangeArrowheads="1"/>
            </p:cNvSpPr>
            <p:nvPr/>
          </p:nvSpPr>
          <p:spPr bwMode="auto">
            <a:xfrm>
              <a:off x="3104" y="2136"/>
              <a:ext cx="1456" cy="224"/>
            </a:xfrm>
            <a:prstGeom prst="rect">
              <a:avLst/>
            </a:prstGeom>
            <a:solidFill>
              <a:srgbClr val="FFFFFF"/>
            </a:solidFill>
            <a:ln w="12700">
              <a:solidFill>
                <a:srgbClr val="FFFF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en-US" sz="2400"/>
            </a:p>
          </p:txBody>
        </p:sp>
        <p:graphicFrame>
          <p:nvGraphicFramePr>
            <p:cNvPr id="41992" name="Object 33">
              <a:extLst>
                <a:ext uri="{FF2B5EF4-FFF2-40B4-BE49-F238E27FC236}">
                  <a16:creationId xmlns:a16="http://schemas.microsoft.com/office/drawing/2014/main" id="{94CD4A56-A1D9-9026-D4F8-E33DFD7B249D}"/>
                </a:ext>
              </a:extLst>
            </p:cNvPr>
            <p:cNvGraphicFramePr>
              <a:graphicFrameLocks noChangeAspect="1"/>
            </p:cNvGraphicFramePr>
            <p:nvPr/>
          </p:nvGraphicFramePr>
          <p:xfrm>
            <a:off x="3127" y="2120"/>
            <a:ext cx="1924" cy="232"/>
          </p:xfrm>
          <a:graphic>
            <a:graphicData uri="http://schemas.openxmlformats.org/presentationml/2006/ole">
              <mc:AlternateContent xmlns:mc="http://schemas.openxmlformats.org/markup-compatibility/2006">
                <mc:Choice xmlns:v="urn:schemas-microsoft-com:vml" Requires="v">
                  <p:oleObj name="CS ChemDraw Drawing" r:id="rId4" imgW="1684261" imgH="203876" progId="ChemDraw.Document.6.0">
                    <p:embed/>
                  </p:oleObj>
                </mc:Choice>
                <mc:Fallback>
                  <p:oleObj name="CS ChemDraw Drawing" r:id="rId4" imgW="1684261" imgH="203876" progId="ChemDraw.Document.6.0">
                    <p:embed/>
                    <p:pic>
                      <p:nvPicPr>
                        <p:cNvPr id="41992" name="Object 33">
                          <a:extLst>
                            <a:ext uri="{FF2B5EF4-FFF2-40B4-BE49-F238E27FC236}">
                              <a16:creationId xmlns:a16="http://schemas.microsoft.com/office/drawing/2014/main" id="{94CD4A56-A1D9-9026-D4F8-E33DFD7B2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 y="2120"/>
                          <a:ext cx="1924"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1989" name="Rectangle 34">
            <a:extLst>
              <a:ext uri="{FF2B5EF4-FFF2-40B4-BE49-F238E27FC236}">
                <a16:creationId xmlns:a16="http://schemas.microsoft.com/office/drawing/2014/main" id="{2F4D1F13-C3BE-1C13-929B-C0A9C0838EA0}"/>
              </a:ext>
            </a:extLst>
          </p:cNvPr>
          <p:cNvSpPr>
            <a:spLocks noChangeArrowheads="1"/>
          </p:cNvSpPr>
          <p:nvPr/>
        </p:nvSpPr>
        <p:spPr bwMode="auto">
          <a:xfrm>
            <a:off x="0" y="642938"/>
            <a:ext cx="83153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r>
              <a:rPr lang="en-US" altLang="en-US" sz="2000" b="1" u="none">
                <a:latin typeface="Arial" panose="020B0604020202020204" pitchFamily="34" charset="0"/>
              </a:rPr>
              <a:t>Parent and suffix </a:t>
            </a:r>
            <a:r>
              <a:rPr lang="en-US" altLang="en-US" sz="2000" b="1">
                <a:latin typeface="Arial" panose="020B0604020202020204" pitchFamily="34" charset="0"/>
              </a:rPr>
              <a:t>  “</a:t>
            </a:r>
            <a:r>
              <a:rPr lang="en-US" altLang="en-US" sz="2000" b="1">
                <a:solidFill>
                  <a:srgbClr val="FF0000"/>
                </a:solidFill>
                <a:latin typeface="Arial" panose="020B0604020202020204" pitchFamily="34" charset="0"/>
              </a:rPr>
              <a:t>ane</a:t>
            </a:r>
            <a:r>
              <a:rPr lang="en-US" altLang="en-US" sz="2000" b="1">
                <a:latin typeface="Arial" panose="020B0604020202020204" pitchFamily="34" charset="0"/>
              </a:rPr>
              <a:t>”                  </a:t>
            </a:r>
            <a:r>
              <a:rPr lang="en-US" altLang="en-US" sz="2000" b="1" u="none">
                <a:latin typeface="Arial" panose="020B0604020202020204" pitchFamily="34" charset="0"/>
              </a:rPr>
              <a:t> specifies an alk</a:t>
            </a:r>
            <a:r>
              <a:rPr lang="en-US" altLang="en-US" sz="2000" b="1" u="none">
                <a:solidFill>
                  <a:schemeClr val="accent2"/>
                </a:solidFill>
                <a:latin typeface="Arial" panose="020B0604020202020204" pitchFamily="34" charset="0"/>
              </a:rPr>
              <a:t>ane</a:t>
            </a:r>
            <a:r>
              <a:rPr lang="en-US" altLang="en-US" sz="2000" b="1" u="none">
                <a:latin typeface="Arial" panose="020B0604020202020204" pitchFamily="34" charset="0"/>
              </a:rPr>
              <a:t>.  </a:t>
            </a:r>
          </a:p>
          <a:p>
            <a:pPr>
              <a:buFontTx/>
              <a:buNone/>
            </a:pPr>
            <a:r>
              <a:rPr lang="en-US" altLang="en-US" sz="2000" b="1" u="none">
                <a:latin typeface="Arial" panose="020B0604020202020204" pitchFamily="34" charset="0"/>
              </a:rPr>
              <a:t>Alkanes form a </a:t>
            </a:r>
            <a:r>
              <a:rPr lang="en-US" altLang="en-US" sz="2000" b="1" u="none">
                <a:solidFill>
                  <a:schemeClr val="accent2"/>
                </a:solidFill>
                <a:latin typeface="Arial" panose="020B0604020202020204" pitchFamily="34" charset="0"/>
              </a:rPr>
              <a:t>homologous</a:t>
            </a:r>
            <a:r>
              <a:rPr lang="en-US" altLang="en-US" sz="2000" b="1" u="none">
                <a:latin typeface="Arial" panose="020B0604020202020204" pitchFamily="34" charset="0"/>
              </a:rPr>
              <a:t> series: differ by one </a:t>
            </a:r>
            <a:r>
              <a:rPr lang="en-US" altLang="en-US" sz="2000" b="1">
                <a:latin typeface="Arial" panose="020B0604020202020204" pitchFamily="34" charset="0"/>
              </a:rPr>
              <a:t>  CH</a:t>
            </a:r>
            <a:r>
              <a:rPr lang="en-US" altLang="en-US" sz="2000" b="1" baseline="-25000">
                <a:latin typeface="Arial" panose="020B0604020202020204" pitchFamily="34" charset="0"/>
              </a:rPr>
              <a:t>2</a:t>
            </a:r>
            <a:r>
              <a:rPr lang="en-US" altLang="en-US" sz="2000" b="1">
                <a:latin typeface="Arial" panose="020B0604020202020204" pitchFamily="34" charset="0"/>
              </a:rPr>
              <a:t>         </a:t>
            </a:r>
            <a:r>
              <a:rPr lang="en-US" altLang="en-US" sz="2000" b="1" u="none">
                <a:latin typeface="Arial" panose="020B0604020202020204" pitchFamily="34" charset="0"/>
              </a:rPr>
              <a:t> group for each member of series</a:t>
            </a:r>
            <a:endParaRPr lang="en-US" altLang="en-US" sz="2400" b="1" u="none" baseline="-25000">
              <a:solidFill>
                <a:srgbClr val="CC0000"/>
              </a:solidFill>
              <a:latin typeface="Arial" panose="020B0604020202020204" pitchFamily="34" charset="0"/>
            </a:endParaRPr>
          </a:p>
          <a:p>
            <a:pPr>
              <a:buFontTx/>
              <a:buNone/>
            </a:pPr>
            <a:endParaRPr lang="en-US" altLang="en-US" sz="2400" u="none" baseline="-25000">
              <a:solidFill>
                <a:srgbClr val="CC0000"/>
              </a:solidFill>
              <a:latin typeface="Arial" panose="020B0604020202020204" pitchFamily="34" charset="0"/>
            </a:endParaRPr>
          </a:p>
        </p:txBody>
      </p:sp>
      <p:sp>
        <p:nvSpPr>
          <p:cNvPr id="41990" name="Rectangle 35">
            <a:extLst>
              <a:ext uri="{FF2B5EF4-FFF2-40B4-BE49-F238E27FC236}">
                <a16:creationId xmlns:a16="http://schemas.microsoft.com/office/drawing/2014/main" id="{0819F4FA-F758-30B6-5205-66C5D16B35A2}"/>
              </a:ext>
            </a:extLst>
          </p:cNvPr>
          <p:cNvSpPr>
            <a:spLocks noChangeArrowheads="1"/>
          </p:cNvSpPr>
          <p:nvPr/>
        </p:nvSpPr>
        <p:spPr bwMode="auto">
          <a:xfrm>
            <a:off x="0" y="1174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u="none">
                <a:solidFill>
                  <a:srgbClr val="0000FF"/>
                </a:solidFill>
                <a:latin typeface="Arial" panose="020B0604020202020204" pitchFamily="34" charset="0"/>
              </a:rPr>
              <a:t>Nomenclature:  </a:t>
            </a:r>
            <a:r>
              <a:rPr lang="en-US" altLang="en-US" sz="2000" b="1">
                <a:solidFill>
                  <a:srgbClr val="0000FF"/>
                </a:solidFill>
                <a:latin typeface="Arial" panose="020B0604020202020204" pitchFamily="34" charset="0"/>
              </a:rPr>
              <a:t>IUPAC </a:t>
            </a:r>
            <a:r>
              <a:rPr lang="en-US" altLang="en-US" sz="2000" b="1" u="none">
                <a:solidFill>
                  <a:srgbClr val="0000FF"/>
                </a:solidFill>
                <a:latin typeface="Arial" panose="020B0604020202020204" pitchFamily="34" charset="0"/>
              </a:rPr>
              <a:t>system: </a:t>
            </a:r>
            <a:r>
              <a:rPr lang="en-US" altLang="en-US" sz="2000" b="1" u="none">
                <a:latin typeface="Arial" panose="020B0604020202020204" pitchFamily="34" charset="0"/>
              </a:rPr>
              <a:t>formal system for assigning distinct name to each compound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F871272D-86CF-D68E-B388-64E7DBD42835}"/>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2351D4D6-7708-423A-9D56-5B40FFE06B7A}" type="slidenum">
              <a:rPr lang="en-US" altLang="en-US" sz="1400" smtClean="0"/>
              <a:pPr>
                <a:spcBef>
                  <a:spcPct val="0"/>
                </a:spcBef>
                <a:buFontTx/>
                <a:buNone/>
                <a:defRPr/>
              </a:pPr>
              <a:t>90</a:t>
            </a:fld>
            <a:endParaRPr lang="en-US" altLang="en-US" sz="1400"/>
          </a:p>
        </p:txBody>
      </p:sp>
      <p:sp>
        <p:nvSpPr>
          <p:cNvPr id="156675" name="Text Box 2">
            <a:extLst>
              <a:ext uri="{FF2B5EF4-FFF2-40B4-BE49-F238E27FC236}">
                <a16:creationId xmlns:a16="http://schemas.microsoft.com/office/drawing/2014/main" id="{735B327C-2C57-7C32-4BA8-EEF98D7B6FAC}"/>
              </a:ext>
            </a:extLst>
          </p:cNvPr>
          <p:cNvSpPr txBox="1">
            <a:spLocks noChangeArrowheads="1"/>
          </p:cNvSpPr>
          <p:nvPr/>
        </p:nvSpPr>
        <p:spPr bwMode="auto">
          <a:xfrm>
            <a:off x="22225" y="838200"/>
            <a:ext cx="9139238"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                               Cycloalkanes</a:t>
            </a:r>
          </a:p>
          <a:p>
            <a:pPr>
              <a:spcBef>
                <a:spcPct val="0"/>
              </a:spcBef>
            </a:pPr>
            <a:endParaRPr lang="en-US" altLang="en-US" sz="2800" b="1" u="none">
              <a:solidFill>
                <a:srgbClr val="990033"/>
              </a:solidFill>
              <a:latin typeface="Arial" panose="020B0604020202020204" pitchFamily="34" charset="0"/>
            </a:endParaRPr>
          </a:p>
          <a:p>
            <a:pPr>
              <a:spcBef>
                <a:spcPct val="0"/>
              </a:spcBef>
            </a:pPr>
            <a:r>
              <a:rPr lang="en-US" altLang="en-US" u="none">
                <a:latin typeface="Arial" panose="020B0604020202020204" pitchFamily="34" charset="0"/>
              </a:rPr>
              <a:t>Cycloalkanes distort from planar geometry (by ring puckering) </a:t>
            </a:r>
          </a:p>
          <a:p>
            <a:pPr>
              <a:spcBef>
                <a:spcPct val="0"/>
              </a:spcBef>
            </a:pPr>
            <a:r>
              <a:rPr lang="en-US" altLang="en-US" u="none">
                <a:latin typeface="Arial" panose="020B0604020202020204" pitchFamily="34" charset="0"/>
              </a:rPr>
              <a:t>to minimize:</a:t>
            </a:r>
          </a:p>
          <a:p>
            <a:pPr>
              <a:spcBef>
                <a:spcPct val="0"/>
              </a:spcBef>
            </a:pPr>
            <a:endParaRPr lang="en-US" altLang="en-US" u="none">
              <a:latin typeface="Arial" panose="020B0604020202020204" pitchFamily="34" charset="0"/>
            </a:endParaRPr>
          </a:p>
          <a:p>
            <a:pPr>
              <a:spcBef>
                <a:spcPct val="0"/>
              </a:spcBef>
              <a:buFontTx/>
              <a:buAutoNum type="arabicPeriod"/>
            </a:pPr>
            <a:r>
              <a:rPr lang="en-US" altLang="en-US" u="none">
                <a:solidFill>
                  <a:schemeClr val="accent2"/>
                </a:solidFill>
                <a:latin typeface="Arial" panose="020B0604020202020204" pitchFamily="34" charset="0"/>
              </a:rPr>
              <a:t>torsional strain</a:t>
            </a:r>
            <a:r>
              <a:rPr lang="en-US" altLang="en-US" u="none">
                <a:latin typeface="Arial" panose="020B0604020202020204" pitchFamily="34" charset="0"/>
              </a:rPr>
              <a:t> (caused by eclipsing bonds)</a:t>
            </a:r>
          </a:p>
          <a:p>
            <a:pPr>
              <a:spcBef>
                <a:spcPct val="0"/>
              </a:spcBef>
              <a:buFontTx/>
              <a:buAutoNum type="arabicPeriod"/>
            </a:pPr>
            <a:r>
              <a:rPr lang="en-US" altLang="en-US" u="none">
                <a:solidFill>
                  <a:srgbClr val="990000"/>
                </a:solidFill>
                <a:latin typeface="Arial" panose="020B0604020202020204" pitchFamily="34" charset="0"/>
              </a:rPr>
              <a:t>angle strain</a:t>
            </a:r>
            <a:r>
              <a:rPr lang="en-US" altLang="en-US" u="none">
                <a:latin typeface="Arial" panose="020B0604020202020204" pitchFamily="34" charset="0"/>
              </a:rPr>
              <a:t> (sp</a:t>
            </a:r>
            <a:r>
              <a:rPr lang="en-US" altLang="en-US" u="none" baseline="30000">
                <a:latin typeface="Arial" panose="020B0604020202020204" pitchFamily="34" charset="0"/>
              </a:rPr>
              <a:t>3</a:t>
            </a:r>
            <a:r>
              <a:rPr lang="en-US" altLang="en-US" u="none">
                <a:latin typeface="Arial" panose="020B0604020202020204" pitchFamily="34" charset="0"/>
              </a:rPr>
              <a:t> C wants 109.5 º angles)</a:t>
            </a:r>
          </a:p>
          <a:p>
            <a:pPr>
              <a:spcBef>
                <a:spcPct val="0"/>
              </a:spcBef>
              <a:buFontTx/>
              <a:buAutoNum type="arabicPeriod"/>
            </a:pPr>
            <a:r>
              <a:rPr lang="en-US" altLang="en-US" u="none">
                <a:solidFill>
                  <a:srgbClr val="9933FF"/>
                </a:solidFill>
                <a:latin typeface="Arial" panose="020B0604020202020204" pitchFamily="34" charset="0"/>
              </a:rPr>
              <a:t>steric strains</a:t>
            </a:r>
            <a:r>
              <a:rPr lang="en-US" altLang="en-US" u="none">
                <a:latin typeface="Arial" panose="020B0604020202020204" pitchFamily="34" charset="0"/>
              </a:rPr>
              <a:t> (repulsion between groups that are close together)</a:t>
            </a:r>
          </a:p>
          <a:p>
            <a:pPr>
              <a:spcBef>
                <a:spcPct val="0"/>
              </a:spcBef>
              <a:buFontTx/>
              <a:buAutoNum type="arabicPeriod"/>
            </a:pPr>
            <a:endParaRPr lang="en-US" altLang="en-US" u="none">
              <a:latin typeface="Arial" panose="020B0604020202020204" pitchFamily="34" charset="0"/>
            </a:endParaRPr>
          </a:p>
          <a:p>
            <a:pPr>
              <a:spcBef>
                <a:spcPct val="0"/>
              </a:spcBef>
            </a:pPr>
            <a:r>
              <a:rPr lang="en-US" altLang="en-US" u="none">
                <a:latin typeface="Arial" panose="020B0604020202020204" pitchFamily="34" charset="0"/>
              </a:rPr>
              <a:t>No free rotation about C-C bonds in smaller rings (n&lt;8).</a:t>
            </a:r>
          </a:p>
          <a:p>
            <a:pPr>
              <a:spcBef>
                <a:spcPct val="0"/>
              </a:spcBef>
            </a:pPr>
            <a:r>
              <a:rPr lang="en-US" altLang="en-US" u="none">
                <a:latin typeface="Arial" panose="020B0604020202020204" pitchFamily="34" charset="0"/>
              </a:rPr>
              <a:t>Rings larger than 3 atoms are not flat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5B9C35F7-B2F8-890B-20AB-75340FBA4270}"/>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35929F6B-FBCB-41A0-B31C-919623D5A548}" type="slidenum">
              <a:rPr lang="en-US" altLang="en-US" sz="1400" smtClean="0"/>
              <a:pPr>
                <a:spcBef>
                  <a:spcPct val="0"/>
                </a:spcBef>
                <a:buFontTx/>
                <a:buNone/>
                <a:defRPr/>
              </a:pPr>
              <a:t>91</a:t>
            </a:fld>
            <a:endParaRPr lang="en-US" altLang="en-US" sz="1400"/>
          </a:p>
        </p:txBody>
      </p:sp>
      <p:sp>
        <p:nvSpPr>
          <p:cNvPr id="157699" name="Rectangle 2">
            <a:extLst>
              <a:ext uri="{FF2B5EF4-FFF2-40B4-BE49-F238E27FC236}">
                <a16:creationId xmlns:a16="http://schemas.microsoft.com/office/drawing/2014/main" id="{761E8914-3467-F405-CAA7-0C453F830BB9}"/>
              </a:ext>
            </a:extLst>
          </p:cNvPr>
          <p:cNvSpPr>
            <a:spLocks noChangeArrowheads="1"/>
          </p:cNvSpPr>
          <p:nvPr/>
        </p:nvSpPr>
        <p:spPr bwMode="auto">
          <a:xfrm>
            <a:off x="177800" y="901700"/>
            <a:ext cx="2425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u="none">
                <a:solidFill>
                  <a:srgbClr val="00279F"/>
                </a:solidFill>
                <a:latin typeface="Arial" panose="020B0604020202020204" pitchFamily="34" charset="0"/>
              </a:rPr>
              <a:t>Cyclopropane</a:t>
            </a:r>
          </a:p>
        </p:txBody>
      </p:sp>
      <p:sp>
        <p:nvSpPr>
          <p:cNvPr id="157700" name="Rectangle 3">
            <a:extLst>
              <a:ext uri="{FF2B5EF4-FFF2-40B4-BE49-F238E27FC236}">
                <a16:creationId xmlns:a16="http://schemas.microsoft.com/office/drawing/2014/main" id="{699B6504-D686-19DA-67B5-B4E188FCFB89}"/>
              </a:ext>
            </a:extLst>
          </p:cNvPr>
          <p:cNvSpPr>
            <a:spLocks noChangeArrowheads="1"/>
          </p:cNvSpPr>
          <p:nvPr/>
        </p:nvSpPr>
        <p:spPr bwMode="auto">
          <a:xfrm>
            <a:off x="241300" y="1454150"/>
            <a:ext cx="868680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533400" indent="-533400">
              <a:spcBef>
                <a:spcPct val="20000"/>
              </a:spcBef>
              <a:defRPr>
                <a:solidFill>
                  <a:schemeClr val="tx1"/>
                </a:solidFill>
                <a:latin typeface="Calibri" panose="020F0502020204030204" pitchFamily="34" charset="0"/>
              </a:defRPr>
            </a:lvl1pPr>
            <a:lvl2pPr marL="914400" indent="-45720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fontAlgn="ctr">
              <a:lnSpc>
                <a:spcPct val="90000"/>
              </a:lnSpc>
              <a:buFontTx/>
              <a:buChar char="•"/>
            </a:pPr>
            <a:r>
              <a:rPr lang="en-US" altLang="en-US" sz="2000" b="1" u="none">
                <a:latin typeface="Arial" panose="020B0604020202020204" pitchFamily="34" charset="0"/>
              </a:rPr>
              <a:t>Strain energy is approx. </a:t>
            </a:r>
            <a:r>
              <a:rPr lang="en-US" altLang="en-US" sz="2000" b="1" u="none">
                <a:solidFill>
                  <a:schemeClr val="accent2"/>
                </a:solidFill>
                <a:latin typeface="Arial" panose="020B0604020202020204" pitchFamily="34" charset="0"/>
              </a:rPr>
              <a:t>115 kJ/mol</a:t>
            </a:r>
            <a:r>
              <a:rPr lang="en-US" altLang="en-US" sz="2000" b="1" u="none">
                <a:latin typeface="Arial" panose="020B0604020202020204" pitchFamily="34" charset="0"/>
              </a:rPr>
              <a:t> due to </a:t>
            </a:r>
            <a:r>
              <a:rPr lang="en-US" altLang="en-US" sz="2000" b="1" u="none">
                <a:solidFill>
                  <a:srgbClr val="B50069"/>
                </a:solidFill>
                <a:latin typeface="Arial" panose="020B0604020202020204" pitchFamily="34" charset="0"/>
              </a:rPr>
              <a:t>angle strain </a:t>
            </a:r>
            <a:r>
              <a:rPr lang="en-US" altLang="en-US" sz="2000" b="1" u="none">
                <a:latin typeface="Arial" panose="020B0604020202020204" pitchFamily="34" charset="0"/>
              </a:rPr>
              <a:t>and</a:t>
            </a:r>
            <a:r>
              <a:rPr lang="en-US" altLang="en-US" sz="2000" b="1" u="none">
                <a:solidFill>
                  <a:srgbClr val="B50069"/>
                </a:solidFill>
                <a:latin typeface="Arial" panose="020B0604020202020204" pitchFamily="34" charset="0"/>
              </a:rPr>
              <a:t> torsional strain</a:t>
            </a:r>
            <a:r>
              <a:rPr lang="en-US" altLang="en-US" sz="2000" b="1" u="none">
                <a:latin typeface="Arial" panose="020B0604020202020204" pitchFamily="34" charset="0"/>
              </a:rPr>
              <a:t>:  the C-C-C bond angles are compressed from 109.5° to 60°</a:t>
            </a:r>
          </a:p>
          <a:p>
            <a:pPr lvl="1">
              <a:lnSpc>
                <a:spcPct val="90000"/>
              </a:lnSpc>
              <a:buFontTx/>
              <a:buChar char="–"/>
            </a:pPr>
            <a:r>
              <a:rPr lang="en-US" altLang="en-US" sz="2000" b="1" u="none">
                <a:latin typeface="Arial" panose="020B0604020202020204" pitchFamily="34" charset="0"/>
              </a:rPr>
              <a:t>there are also 6 sets of eclipsed </a:t>
            </a:r>
          </a:p>
          <a:p>
            <a:pPr lvl="1">
              <a:lnSpc>
                <a:spcPct val="90000"/>
              </a:lnSpc>
            </a:pPr>
            <a:r>
              <a:rPr lang="en-US" altLang="en-US" sz="2000" b="1" u="none">
                <a:latin typeface="Arial" panose="020B0604020202020204" pitchFamily="34" charset="0"/>
              </a:rPr>
              <a:t>      hydrogen interactions</a:t>
            </a:r>
          </a:p>
        </p:txBody>
      </p:sp>
      <p:graphicFrame>
        <p:nvGraphicFramePr>
          <p:cNvPr id="157701" name="Object 4">
            <a:extLst>
              <a:ext uri="{FF2B5EF4-FFF2-40B4-BE49-F238E27FC236}">
                <a16:creationId xmlns:a16="http://schemas.microsoft.com/office/drawing/2014/main" id="{1BA9F78E-77A5-B705-45B2-6C42BFE7C136}"/>
              </a:ext>
            </a:extLst>
          </p:cNvPr>
          <p:cNvGraphicFramePr>
            <a:graphicFrameLocks noChangeAspect="1"/>
          </p:cNvGraphicFramePr>
          <p:nvPr/>
        </p:nvGraphicFramePr>
        <p:xfrm>
          <a:off x="5867400" y="2057400"/>
          <a:ext cx="2503488" cy="1639888"/>
        </p:xfrm>
        <a:graphic>
          <a:graphicData uri="http://schemas.openxmlformats.org/presentationml/2006/ole">
            <mc:AlternateContent xmlns:mc="http://schemas.openxmlformats.org/markup-compatibility/2006">
              <mc:Choice xmlns:v="urn:schemas-microsoft-com:vml" Requires="v">
                <p:oleObj name="CS ChemDraw Drawing" r:id="rId3" imgW="1629156" imgH="1065276" progId="ChemDraw.Document.6.0">
                  <p:embed/>
                </p:oleObj>
              </mc:Choice>
              <mc:Fallback>
                <p:oleObj name="CS ChemDraw Drawing" r:id="rId3" imgW="1629156" imgH="1065276" progId="ChemDraw.Document.6.0">
                  <p:embed/>
                  <p:pic>
                    <p:nvPicPr>
                      <p:cNvPr id="157701" name="Object 4">
                        <a:extLst>
                          <a:ext uri="{FF2B5EF4-FFF2-40B4-BE49-F238E27FC236}">
                            <a16:creationId xmlns:a16="http://schemas.microsoft.com/office/drawing/2014/main" id="{1BA9F78E-77A5-B705-45B2-6C42BFE7C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57400"/>
                        <a:ext cx="2503488"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2" name="Rectangle 5">
            <a:extLst>
              <a:ext uri="{FF2B5EF4-FFF2-40B4-BE49-F238E27FC236}">
                <a16:creationId xmlns:a16="http://schemas.microsoft.com/office/drawing/2014/main" id="{34C3F95F-DDF4-B7EF-AB47-D8ACDB0394FD}"/>
              </a:ext>
            </a:extLst>
          </p:cNvPr>
          <p:cNvSpPr>
            <a:spLocks noChangeArrowheads="1"/>
          </p:cNvSpPr>
          <p:nvPr/>
        </p:nvSpPr>
        <p:spPr bwMode="auto">
          <a:xfrm>
            <a:off x="457200" y="84138"/>
            <a:ext cx="84724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38138" indent="-3381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20000"/>
              </a:lnSpc>
              <a:spcBef>
                <a:spcPct val="0"/>
              </a:spcBef>
            </a:pPr>
            <a:r>
              <a:rPr lang="en-US" altLang="en-US" b="1" u="none">
                <a:solidFill>
                  <a:srgbClr val="B50069"/>
                </a:solidFill>
                <a:latin typeface="Arial" panose="020B0604020202020204" pitchFamily="34" charset="0"/>
              </a:rPr>
              <a:t>Angle strain</a:t>
            </a:r>
            <a:r>
              <a:rPr lang="en-US" altLang="en-US" b="1" u="none">
                <a:latin typeface="Arial" panose="020B0604020202020204" pitchFamily="34" charset="0"/>
              </a:rPr>
              <a:t>:  the strain caused by compression </a:t>
            </a:r>
          </a:p>
          <a:p>
            <a:pPr>
              <a:lnSpc>
                <a:spcPct val="120000"/>
              </a:lnSpc>
              <a:spcBef>
                <a:spcPct val="0"/>
              </a:spcBef>
            </a:pPr>
            <a:r>
              <a:rPr lang="en-US" altLang="en-US" b="1" u="none">
                <a:latin typeface="Arial" panose="020B0604020202020204" pitchFamily="34" charset="0"/>
              </a:rPr>
              <a:t>                        or expansion of bond angles. </a:t>
            </a:r>
          </a:p>
        </p:txBody>
      </p:sp>
      <p:sp>
        <p:nvSpPr>
          <p:cNvPr id="157703" name="Text Box 6">
            <a:extLst>
              <a:ext uri="{FF2B5EF4-FFF2-40B4-BE49-F238E27FC236}">
                <a16:creationId xmlns:a16="http://schemas.microsoft.com/office/drawing/2014/main" id="{E8CC06D9-00DF-39CD-A42D-C7AAE434B9EB}"/>
              </a:ext>
            </a:extLst>
          </p:cNvPr>
          <p:cNvSpPr txBox="1">
            <a:spLocks noChangeArrowheads="1"/>
          </p:cNvSpPr>
          <p:nvPr/>
        </p:nvSpPr>
        <p:spPr bwMode="auto">
          <a:xfrm>
            <a:off x="0" y="3505200"/>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b="1" u="none">
                <a:solidFill>
                  <a:srgbClr val="000099"/>
                </a:solidFill>
                <a:latin typeface="Arial" panose="020B0604020202020204" pitchFamily="34" charset="0"/>
              </a:rPr>
              <a:t>Cyclopropane</a:t>
            </a:r>
            <a:r>
              <a:rPr lang="en-US" altLang="en-US" sz="2000" b="1" u="none">
                <a:solidFill>
                  <a:srgbClr val="000099"/>
                </a:solidFill>
                <a:latin typeface="Arial" panose="020B0604020202020204" pitchFamily="34" charset="0"/>
              </a:rPr>
              <a:t> </a:t>
            </a:r>
            <a:r>
              <a:rPr lang="en-US" altLang="en-US" sz="2000" b="1" u="none">
                <a:latin typeface="Arial" panose="020B0604020202020204" pitchFamily="34" charset="0"/>
              </a:rPr>
              <a:t>– 3-member ring has planar structure</a:t>
            </a:r>
          </a:p>
        </p:txBody>
      </p:sp>
      <p:pic>
        <p:nvPicPr>
          <p:cNvPr id="157704" name="Picture 7" descr="0409">
            <a:extLst>
              <a:ext uri="{FF2B5EF4-FFF2-40B4-BE49-F238E27FC236}">
                <a16:creationId xmlns:a16="http://schemas.microsoft.com/office/drawing/2014/main" id="{13CE927D-811D-5292-B47B-EEC57E4EC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0799" t="12454" b="18231"/>
          <a:stretch>
            <a:fillRect/>
          </a:stretch>
        </p:blipFill>
        <p:spPr bwMode="auto">
          <a:xfrm>
            <a:off x="5791200" y="4038600"/>
            <a:ext cx="2781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5" name="Text Box 8">
            <a:extLst>
              <a:ext uri="{FF2B5EF4-FFF2-40B4-BE49-F238E27FC236}">
                <a16:creationId xmlns:a16="http://schemas.microsoft.com/office/drawing/2014/main" id="{5741A3A6-976F-AA2E-8A81-0AA57582B551}"/>
              </a:ext>
            </a:extLst>
          </p:cNvPr>
          <p:cNvSpPr txBox="1">
            <a:spLocks noChangeArrowheads="1"/>
          </p:cNvSpPr>
          <p:nvPr/>
        </p:nvSpPr>
        <p:spPr bwMode="auto">
          <a:xfrm>
            <a:off x="2879725" y="4379913"/>
            <a:ext cx="297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angle 		torsional</a:t>
            </a:r>
          </a:p>
          <a:p>
            <a:pPr eaLnBrk="1" hangingPunct="1">
              <a:spcBef>
                <a:spcPct val="0"/>
              </a:spcBef>
            </a:pPr>
            <a:r>
              <a:rPr lang="en-US" altLang="en-US" sz="1800" b="1" u="none">
                <a:latin typeface="Arial" panose="020B0604020202020204" pitchFamily="34" charset="0"/>
              </a:rPr>
              <a:t>strain	                   strain</a:t>
            </a:r>
          </a:p>
        </p:txBody>
      </p:sp>
      <p:sp>
        <p:nvSpPr>
          <p:cNvPr id="157706" name="Text Box 9">
            <a:extLst>
              <a:ext uri="{FF2B5EF4-FFF2-40B4-BE49-F238E27FC236}">
                <a16:creationId xmlns:a16="http://schemas.microsoft.com/office/drawing/2014/main" id="{E467ED08-4B28-606C-AB7C-09081E2EE77F}"/>
              </a:ext>
            </a:extLst>
          </p:cNvPr>
          <p:cNvSpPr txBox="1">
            <a:spLocks noChangeArrowheads="1"/>
          </p:cNvSpPr>
          <p:nvPr/>
        </p:nvSpPr>
        <p:spPr bwMode="auto">
          <a:xfrm>
            <a:off x="2057400" y="5791200"/>
            <a:ext cx="427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u="none">
                <a:solidFill>
                  <a:srgbClr val="990000"/>
                </a:solidFill>
                <a:latin typeface="Arial" panose="020B0604020202020204" pitchFamily="34" charset="0"/>
              </a:rPr>
              <a:t>Cyclopropane is very reactive!</a:t>
            </a:r>
          </a:p>
        </p:txBody>
      </p:sp>
      <p:graphicFrame>
        <p:nvGraphicFramePr>
          <p:cNvPr id="157707" name="Object 10">
            <a:extLst>
              <a:ext uri="{FF2B5EF4-FFF2-40B4-BE49-F238E27FC236}">
                <a16:creationId xmlns:a16="http://schemas.microsoft.com/office/drawing/2014/main" id="{C0741C5A-F52F-2B87-D937-413C9CE51430}"/>
              </a:ext>
            </a:extLst>
          </p:cNvPr>
          <p:cNvGraphicFramePr>
            <a:graphicFrameLocks noChangeAspect="1"/>
          </p:cNvGraphicFramePr>
          <p:nvPr/>
        </p:nvGraphicFramePr>
        <p:xfrm>
          <a:off x="457200" y="4038600"/>
          <a:ext cx="2362200" cy="1565275"/>
        </p:xfrm>
        <a:graphic>
          <a:graphicData uri="http://schemas.openxmlformats.org/presentationml/2006/ole">
            <mc:AlternateContent xmlns:mc="http://schemas.openxmlformats.org/markup-compatibility/2006">
              <mc:Choice xmlns:v="urn:schemas-microsoft-com:vml" Requires="v">
                <p:oleObj name="CS ChemDraw Drawing" r:id="rId6" imgW="1623060" imgH="1074420" progId="ChemDraw.Document.5.0">
                  <p:embed/>
                </p:oleObj>
              </mc:Choice>
              <mc:Fallback>
                <p:oleObj name="CS ChemDraw Drawing" r:id="rId6" imgW="1623060" imgH="1074420" progId="ChemDraw.Document.5.0">
                  <p:embed/>
                  <p:pic>
                    <p:nvPicPr>
                      <p:cNvPr id="157707" name="Object 10">
                        <a:extLst>
                          <a:ext uri="{FF2B5EF4-FFF2-40B4-BE49-F238E27FC236}">
                            <a16:creationId xmlns:a16="http://schemas.microsoft.com/office/drawing/2014/main" id="{C0741C5A-F52F-2B87-D937-413C9CE51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038600"/>
                        <a:ext cx="236220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08" name="Text Box 11">
            <a:extLst>
              <a:ext uri="{FF2B5EF4-FFF2-40B4-BE49-F238E27FC236}">
                <a16:creationId xmlns:a16="http://schemas.microsoft.com/office/drawing/2014/main" id="{6090D692-E2D6-CD0E-E02A-1444D93E5A7F}"/>
              </a:ext>
            </a:extLst>
          </p:cNvPr>
          <p:cNvSpPr txBox="1">
            <a:spLocks noChangeArrowheads="1"/>
          </p:cNvSpPr>
          <p:nvPr/>
        </p:nvSpPr>
        <p:spPr bwMode="auto">
          <a:xfrm>
            <a:off x="822325" y="4913313"/>
            <a:ext cx="522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800" b="1" u="none">
                <a:latin typeface="Arial" panose="020B0604020202020204" pitchFamily="34" charset="0"/>
              </a:rPr>
              <a:t>60º</a:t>
            </a:r>
          </a:p>
        </p:txBody>
      </p:sp>
      <p:sp>
        <p:nvSpPr>
          <p:cNvPr id="157709" name="Text Box 20">
            <a:extLst>
              <a:ext uri="{FF2B5EF4-FFF2-40B4-BE49-F238E27FC236}">
                <a16:creationId xmlns:a16="http://schemas.microsoft.com/office/drawing/2014/main" id="{00EC5E03-7DC7-CEEF-7D78-A8D8C09C1DB4}"/>
              </a:ext>
            </a:extLst>
          </p:cNvPr>
          <p:cNvSpPr txBox="1">
            <a:spLocks noChangeArrowheads="1"/>
          </p:cNvSpPr>
          <p:nvPr/>
        </p:nvSpPr>
        <p:spPr bwMode="auto">
          <a:xfrm>
            <a:off x="1631950" y="49736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1</a:t>
            </a:r>
          </a:p>
        </p:txBody>
      </p:sp>
      <p:sp>
        <p:nvSpPr>
          <p:cNvPr id="157710" name="Text Box 21">
            <a:extLst>
              <a:ext uri="{FF2B5EF4-FFF2-40B4-BE49-F238E27FC236}">
                <a16:creationId xmlns:a16="http://schemas.microsoft.com/office/drawing/2014/main" id="{D6EEA179-4A83-42F0-6386-44F9BB0B45E2}"/>
              </a:ext>
            </a:extLst>
          </p:cNvPr>
          <p:cNvSpPr txBox="1">
            <a:spLocks noChangeArrowheads="1"/>
          </p:cNvSpPr>
          <p:nvPr/>
        </p:nvSpPr>
        <p:spPr bwMode="auto">
          <a:xfrm>
            <a:off x="2184400" y="42687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2</a:t>
            </a:r>
          </a:p>
        </p:txBody>
      </p:sp>
      <p:sp>
        <p:nvSpPr>
          <p:cNvPr id="157711" name="Text Box 22">
            <a:extLst>
              <a:ext uri="{FF2B5EF4-FFF2-40B4-BE49-F238E27FC236}">
                <a16:creationId xmlns:a16="http://schemas.microsoft.com/office/drawing/2014/main" id="{3609C053-32C9-609E-2DFF-19C6941B2F24}"/>
              </a:ext>
            </a:extLst>
          </p:cNvPr>
          <p:cNvSpPr txBox="1">
            <a:spLocks noChangeArrowheads="1"/>
          </p:cNvSpPr>
          <p:nvPr/>
        </p:nvSpPr>
        <p:spPr bwMode="auto">
          <a:xfrm>
            <a:off x="736600" y="42211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3</a:t>
            </a:r>
          </a:p>
        </p:txBody>
      </p:sp>
      <p:sp>
        <p:nvSpPr>
          <p:cNvPr id="157712" name="Text Box 23">
            <a:extLst>
              <a:ext uri="{FF2B5EF4-FFF2-40B4-BE49-F238E27FC236}">
                <a16:creationId xmlns:a16="http://schemas.microsoft.com/office/drawing/2014/main" id="{1CF4221F-5623-97A2-FE05-99C9634A55D5}"/>
              </a:ext>
            </a:extLst>
          </p:cNvPr>
          <p:cNvSpPr txBox="1">
            <a:spLocks noChangeArrowheads="1"/>
          </p:cNvSpPr>
          <p:nvPr/>
        </p:nvSpPr>
        <p:spPr bwMode="auto">
          <a:xfrm>
            <a:off x="6842125" y="48974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1</a:t>
            </a:r>
          </a:p>
        </p:txBody>
      </p:sp>
      <p:sp>
        <p:nvSpPr>
          <p:cNvPr id="157713" name="Text Box 24">
            <a:extLst>
              <a:ext uri="{FF2B5EF4-FFF2-40B4-BE49-F238E27FC236}">
                <a16:creationId xmlns:a16="http://schemas.microsoft.com/office/drawing/2014/main" id="{5A09FCBE-8787-DD7A-7273-06E08AFD7276}"/>
              </a:ext>
            </a:extLst>
          </p:cNvPr>
          <p:cNvSpPr txBox="1">
            <a:spLocks noChangeArrowheads="1"/>
          </p:cNvSpPr>
          <p:nvPr/>
        </p:nvSpPr>
        <p:spPr bwMode="auto">
          <a:xfrm>
            <a:off x="7356475" y="46212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2</a:t>
            </a:r>
          </a:p>
        </p:txBody>
      </p:sp>
      <p:sp>
        <p:nvSpPr>
          <p:cNvPr id="157714" name="Text Box 25">
            <a:extLst>
              <a:ext uri="{FF2B5EF4-FFF2-40B4-BE49-F238E27FC236}">
                <a16:creationId xmlns:a16="http://schemas.microsoft.com/office/drawing/2014/main" id="{4CE45049-569D-9420-D69F-5BB3DF978F79}"/>
              </a:ext>
            </a:extLst>
          </p:cNvPr>
          <p:cNvSpPr txBox="1">
            <a:spLocks noChangeArrowheads="1"/>
          </p:cNvSpPr>
          <p:nvPr/>
        </p:nvSpPr>
        <p:spPr bwMode="auto">
          <a:xfrm>
            <a:off x="6175375" y="44307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u="none">
                <a:solidFill>
                  <a:srgbClr val="990033"/>
                </a:solidFill>
                <a:latin typeface="Arial" panose="020B0604020202020204" pitchFamily="34" charset="0"/>
              </a:rPr>
              <a:t>3</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a:extLst>
              <a:ext uri="{FF2B5EF4-FFF2-40B4-BE49-F238E27FC236}">
                <a16:creationId xmlns:a16="http://schemas.microsoft.com/office/drawing/2014/main" id="{C1FF9F12-DE22-133D-4A57-F78B6CB4845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D125EECD-5CD9-4A94-93F3-7A0508473CE8}" type="slidenum">
              <a:rPr lang="en-US" altLang="en-US" sz="1400" smtClean="0"/>
              <a:pPr>
                <a:spcBef>
                  <a:spcPct val="0"/>
                </a:spcBef>
                <a:buFontTx/>
                <a:buNone/>
                <a:defRPr/>
              </a:pPr>
              <a:t>92</a:t>
            </a:fld>
            <a:endParaRPr lang="en-US" altLang="en-US" sz="1400"/>
          </a:p>
        </p:txBody>
      </p:sp>
      <p:sp>
        <p:nvSpPr>
          <p:cNvPr id="159747" name="Rectangle 2">
            <a:extLst>
              <a:ext uri="{FF2B5EF4-FFF2-40B4-BE49-F238E27FC236}">
                <a16:creationId xmlns:a16="http://schemas.microsoft.com/office/drawing/2014/main" id="{49DDA2E2-C2BA-2423-61D5-57CC36E1A780}"/>
              </a:ext>
            </a:extLst>
          </p:cNvPr>
          <p:cNvSpPr>
            <a:spLocks noGrp="1" noChangeArrowheads="1"/>
          </p:cNvSpPr>
          <p:nvPr>
            <p:ph type="title"/>
          </p:nvPr>
        </p:nvSpPr>
        <p:spPr>
          <a:xfrm>
            <a:off x="727075" y="200025"/>
            <a:ext cx="7772400" cy="1143000"/>
          </a:xfrm>
        </p:spPr>
        <p:txBody>
          <a:bodyPr/>
          <a:lstStyle/>
          <a:p>
            <a:r>
              <a:rPr lang="en-US" altLang="en-US" sz="2800">
                <a:solidFill>
                  <a:srgbClr val="000099"/>
                </a:solidFill>
                <a:latin typeface="Arial" panose="020B0604020202020204" pitchFamily="34" charset="0"/>
                <a:cs typeface="Times New Roman" panose="02020603050405020304" pitchFamily="18" charset="0"/>
              </a:rPr>
              <a:t>Bent (Banana) Bonds of Cyclopropane</a:t>
            </a:r>
          </a:p>
        </p:txBody>
      </p:sp>
      <p:sp>
        <p:nvSpPr>
          <p:cNvPr id="317443" name="Rectangle 3">
            <a:extLst>
              <a:ext uri="{FF2B5EF4-FFF2-40B4-BE49-F238E27FC236}">
                <a16:creationId xmlns:a16="http://schemas.microsoft.com/office/drawing/2014/main" id="{890CD01B-084E-C6F9-C499-F95DC78F2617}"/>
              </a:ext>
            </a:extLst>
          </p:cNvPr>
          <p:cNvSpPr>
            <a:spLocks noGrp="1" noChangeAspect="1" noChangeArrowheads="1"/>
          </p:cNvSpPr>
          <p:nvPr isPhoto="1"/>
        </p:nvSpPr>
        <p:spPr bwMode="auto">
          <a:xfrm>
            <a:off x="0" y="962593"/>
            <a:ext cx="8763000" cy="3776663"/>
          </a:xfrm>
          <a:prstGeom prst="rect">
            <a:avLst/>
          </a:prstGeom>
          <a:blipFill dpi="0" rotWithShape="1">
            <a:blip r:embed="rId3" cstate="print"/>
            <a:srcRect/>
            <a:stretch>
              <a:fillRect r="-4353"/>
            </a:stretch>
          </a:blipFill>
          <a:ln w="9525">
            <a:noFill/>
            <a:miter lim="800000"/>
            <a:headEnd/>
            <a:tailEnd/>
          </a:ln>
          <a:effectLst/>
        </p:spPr>
        <p:txBody>
          <a:bodyPr/>
          <a:lstStyle/>
          <a:p>
            <a:pPr>
              <a:defRPr/>
            </a:pPr>
            <a:endParaRPr lang="en-CA"/>
          </a:p>
        </p:txBody>
      </p:sp>
      <p:sp>
        <p:nvSpPr>
          <p:cNvPr id="317444" name="Line 4">
            <a:extLst>
              <a:ext uri="{FF2B5EF4-FFF2-40B4-BE49-F238E27FC236}">
                <a16:creationId xmlns:a16="http://schemas.microsoft.com/office/drawing/2014/main" id="{DA2D009A-9A04-F8EF-56DB-22D038EB3A6A}"/>
              </a:ext>
            </a:extLst>
          </p:cNvPr>
          <p:cNvSpPr>
            <a:spLocks noChangeShapeType="1"/>
          </p:cNvSpPr>
          <p:nvPr/>
        </p:nvSpPr>
        <p:spPr bwMode="auto">
          <a:xfrm flipH="1">
            <a:off x="6372225" y="2066925"/>
            <a:ext cx="838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59752" name="Picture 7" descr="FG02_06">
            <a:extLst>
              <a:ext uri="{FF2B5EF4-FFF2-40B4-BE49-F238E27FC236}">
                <a16:creationId xmlns:a16="http://schemas.microsoft.com/office/drawing/2014/main" id="{1D86547F-1D1A-FF6E-DE66-09CC3FAE2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4675188"/>
            <a:ext cx="6097587"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44"/>
                                        </p:tgtEl>
                                        <p:attrNameLst>
                                          <p:attrName>style.visibility</p:attrName>
                                        </p:attrNameLst>
                                      </p:cBhvr>
                                      <p:to>
                                        <p:strVal val="visible"/>
                                      </p:to>
                                    </p:set>
                                    <p:animEffect transition="in" filter="box(in)">
                                      <p:cBhvr>
                                        <p:cTn id="7" dur="500"/>
                                        <p:tgtEl>
                                          <p:spTgt spid="317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9844873A-7B5A-1DFC-50A7-392BD187CF3C}"/>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AB375FF6-1067-4DE0-A83E-9E03B9005610}" type="slidenum">
              <a:rPr lang="en-US" altLang="en-US" sz="1400" smtClean="0"/>
              <a:pPr>
                <a:spcBef>
                  <a:spcPct val="0"/>
                </a:spcBef>
                <a:buFontTx/>
                <a:buNone/>
                <a:defRPr/>
              </a:pPr>
              <a:t>93</a:t>
            </a:fld>
            <a:endParaRPr lang="en-US" altLang="en-US" sz="1400"/>
          </a:p>
        </p:txBody>
      </p:sp>
      <p:sp>
        <p:nvSpPr>
          <p:cNvPr id="161795" name="Text Box 2">
            <a:extLst>
              <a:ext uri="{FF2B5EF4-FFF2-40B4-BE49-F238E27FC236}">
                <a16:creationId xmlns:a16="http://schemas.microsoft.com/office/drawing/2014/main" id="{905D1923-67C6-F3E3-E5DF-31C2816AD0D2}"/>
              </a:ext>
            </a:extLst>
          </p:cNvPr>
          <p:cNvSpPr txBox="1">
            <a:spLocks noChangeArrowheads="1"/>
          </p:cNvSpPr>
          <p:nvPr/>
        </p:nvSpPr>
        <p:spPr bwMode="auto">
          <a:xfrm>
            <a:off x="381000" y="228600"/>
            <a:ext cx="20129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chemeClr val="accent2"/>
                </a:solidFill>
                <a:latin typeface="Arial" panose="020B0604020202020204" pitchFamily="34" charset="0"/>
              </a:rPr>
              <a:t>Cyclobutane</a:t>
            </a:r>
          </a:p>
          <a:p>
            <a:pPr>
              <a:spcBef>
                <a:spcPct val="0"/>
              </a:spcBef>
            </a:pPr>
            <a:endParaRPr lang="en-US" altLang="en-US" sz="1000" b="1" u="none">
              <a:solidFill>
                <a:srgbClr val="990033"/>
              </a:solidFill>
              <a:latin typeface="Arial" panose="020B0604020202020204" pitchFamily="34" charset="0"/>
            </a:endParaRPr>
          </a:p>
          <a:p>
            <a:pPr>
              <a:spcBef>
                <a:spcPct val="0"/>
              </a:spcBef>
            </a:pPr>
            <a:endParaRPr lang="en-US" altLang="en-US" sz="2000" u="none">
              <a:latin typeface="Arial" panose="020B0604020202020204" pitchFamily="34" charset="0"/>
            </a:endParaRPr>
          </a:p>
        </p:txBody>
      </p:sp>
      <p:pic>
        <p:nvPicPr>
          <p:cNvPr id="319491" name="Picture 3" descr="0411">
            <a:extLst>
              <a:ext uri="{FF2B5EF4-FFF2-40B4-BE49-F238E27FC236}">
                <a16:creationId xmlns:a16="http://schemas.microsoft.com/office/drawing/2014/main" id="{88074D9C-A470-51BB-BAE2-0D3FB459D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045"/>
          <a:stretch>
            <a:fillRect/>
          </a:stretch>
        </p:blipFill>
        <p:spPr bwMode="auto">
          <a:xfrm>
            <a:off x="6365875" y="3760788"/>
            <a:ext cx="24765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493" name="Picture 5" descr="Butterfly-Swallowtail14025">
            <a:extLst>
              <a:ext uri="{FF2B5EF4-FFF2-40B4-BE49-F238E27FC236}">
                <a16:creationId xmlns:a16="http://schemas.microsoft.com/office/drawing/2014/main" id="{432B60FB-CEED-FFAE-9450-3B28CADA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667" t="9468" r="20833" b="8481"/>
          <a:stretch>
            <a:fillRect/>
          </a:stretch>
        </p:blipFill>
        <p:spPr bwMode="auto">
          <a:xfrm>
            <a:off x="7473950" y="101600"/>
            <a:ext cx="15240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8" name="Rectangle 6">
            <a:extLst>
              <a:ext uri="{FF2B5EF4-FFF2-40B4-BE49-F238E27FC236}">
                <a16:creationId xmlns:a16="http://schemas.microsoft.com/office/drawing/2014/main" id="{9E81FEAE-3CB4-4492-8E28-D6C97DD96D7F}"/>
              </a:ext>
            </a:extLst>
          </p:cNvPr>
          <p:cNvSpPr>
            <a:spLocks noChangeArrowheads="1"/>
          </p:cNvSpPr>
          <p:nvPr/>
        </p:nvSpPr>
        <p:spPr bwMode="auto">
          <a:xfrm>
            <a:off x="0" y="762000"/>
            <a:ext cx="74676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FontTx/>
              <a:buChar char="•"/>
            </a:pPr>
            <a:r>
              <a:rPr lang="en-US" altLang="en-US" b="1" u="none">
                <a:latin typeface="Times New Roman" panose="02020603050405020304" pitchFamily="18" charset="0"/>
              </a:rPr>
              <a:t>  </a:t>
            </a:r>
            <a:r>
              <a:rPr lang="en-US" altLang="en-US" sz="2000" b="1" u="none">
                <a:latin typeface="Arial" panose="020B0604020202020204" pitchFamily="34" charset="0"/>
              </a:rPr>
              <a:t>Strain energy is about </a:t>
            </a:r>
            <a:r>
              <a:rPr lang="en-US" altLang="en-US" sz="2000" b="1" u="none">
                <a:solidFill>
                  <a:schemeClr val="accent2"/>
                </a:solidFill>
                <a:latin typeface="Arial" panose="020B0604020202020204" pitchFamily="34" charset="0"/>
              </a:rPr>
              <a:t>110 kJ/mol</a:t>
            </a:r>
          </a:p>
          <a:p>
            <a:pPr lvl="1">
              <a:buFontTx/>
              <a:buChar char="–"/>
            </a:pPr>
            <a:r>
              <a:rPr lang="en-US" altLang="en-US" sz="2000" b="1" u="none">
                <a:latin typeface="Arial" panose="020B0604020202020204" pitchFamily="34" charset="0"/>
              </a:rPr>
              <a:t>Slightly bent out of plane-one carbon 25</a:t>
            </a:r>
            <a:r>
              <a:rPr lang="en-US" altLang="en-US" sz="2000" b="1" u="none">
                <a:latin typeface="Arial" panose="020B0604020202020204" pitchFamily="34" charset="0"/>
                <a:sym typeface="Symbol" panose="05050102010706020507" pitchFamily="18" charset="2"/>
              </a:rPr>
              <a:t> above plane of other three carbons</a:t>
            </a:r>
          </a:p>
          <a:p>
            <a:pPr lvl="1">
              <a:buFontTx/>
              <a:buChar char="–"/>
            </a:pPr>
            <a:r>
              <a:rPr lang="en-US" altLang="en-US" sz="2000" b="1" u="none">
                <a:latin typeface="Arial" panose="020B0604020202020204" pitchFamily="34" charset="0"/>
              </a:rPr>
              <a:t>puckering from planar cyclobutane reduces </a:t>
            </a:r>
          </a:p>
          <a:p>
            <a:pPr lvl="1"/>
            <a:r>
              <a:rPr lang="en-US" altLang="en-US" sz="2000" b="1" u="none">
                <a:latin typeface="Arial" panose="020B0604020202020204" pitchFamily="34" charset="0"/>
              </a:rPr>
              <a:t>    torsional strain but increases angle strain</a:t>
            </a:r>
          </a:p>
          <a:p>
            <a:pPr lvl="1">
              <a:buFontTx/>
              <a:buChar char="–"/>
            </a:pPr>
            <a:r>
              <a:rPr lang="en-US" altLang="en-US" sz="2000" b="1" u="none">
                <a:latin typeface="Arial" panose="020B0604020202020204" pitchFamily="34" charset="0"/>
              </a:rPr>
              <a:t>the conformation of minimum potential </a:t>
            </a:r>
          </a:p>
          <a:p>
            <a:pPr lvl="1"/>
            <a:r>
              <a:rPr lang="en-US" altLang="en-US" sz="2000" b="1" u="none">
                <a:latin typeface="Arial" panose="020B0604020202020204" pitchFamily="34" charset="0"/>
              </a:rPr>
              <a:t>    energy is the “butterfly” conformation</a:t>
            </a:r>
          </a:p>
          <a:p>
            <a:pPr lvl="1"/>
            <a:r>
              <a:rPr lang="en-US" altLang="en-US" sz="2000" b="1" u="none">
                <a:latin typeface="Arial" panose="020B0604020202020204" pitchFamily="34" charset="0"/>
              </a:rPr>
              <a:t> </a:t>
            </a:r>
          </a:p>
        </p:txBody>
      </p:sp>
      <p:graphicFrame>
        <p:nvGraphicFramePr>
          <p:cNvPr id="161799" name="Object 7">
            <a:extLst>
              <a:ext uri="{FF2B5EF4-FFF2-40B4-BE49-F238E27FC236}">
                <a16:creationId xmlns:a16="http://schemas.microsoft.com/office/drawing/2014/main" id="{F9C0A984-3094-E14A-4321-6881A88C760A}"/>
              </a:ext>
            </a:extLst>
          </p:cNvPr>
          <p:cNvGraphicFramePr>
            <a:graphicFrameLocks noChangeAspect="1"/>
          </p:cNvGraphicFramePr>
          <p:nvPr/>
        </p:nvGraphicFramePr>
        <p:xfrm>
          <a:off x="6108700" y="1600200"/>
          <a:ext cx="3035300" cy="1917700"/>
        </p:xfrm>
        <a:graphic>
          <a:graphicData uri="http://schemas.openxmlformats.org/presentationml/2006/ole">
            <mc:AlternateContent xmlns:mc="http://schemas.openxmlformats.org/markup-compatibility/2006">
              <mc:Choice xmlns:v="urn:schemas-microsoft-com:vml" Requires="v">
                <p:oleObj name="CS ChemDraw Drawing" r:id="rId5" imgW="2125486" imgH="1344974" progId="ChemDraw.Document.6.0">
                  <p:embed/>
                </p:oleObj>
              </mc:Choice>
              <mc:Fallback>
                <p:oleObj name="CS ChemDraw Drawing" r:id="rId5" imgW="2125486" imgH="1344974" progId="ChemDraw.Document.6.0">
                  <p:embed/>
                  <p:pic>
                    <p:nvPicPr>
                      <p:cNvPr id="161799" name="Object 7">
                        <a:extLst>
                          <a:ext uri="{FF2B5EF4-FFF2-40B4-BE49-F238E27FC236}">
                            <a16:creationId xmlns:a16="http://schemas.microsoft.com/office/drawing/2014/main" id="{F9C0A984-3094-E14A-4321-6881A88C76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00" y="1600200"/>
                        <a:ext cx="30353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800" name="Rectangle 8">
            <a:extLst>
              <a:ext uri="{FF2B5EF4-FFF2-40B4-BE49-F238E27FC236}">
                <a16:creationId xmlns:a16="http://schemas.microsoft.com/office/drawing/2014/main" id="{F999CFE8-B619-FB7D-2770-BCA1BAF5B3CB}"/>
              </a:ext>
            </a:extLst>
          </p:cNvPr>
          <p:cNvSpPr>
            <a:spLocks noChangeArrowheads="1"/>
          </p:cNvSpPr>
          <p:nvPr/>
        </p:nvSpPr>
        <p:spPr bwMode="auto">
          <a:xfrm>
            <a:off x="2667000" y="152400"/>
            <a:ext cx="533400" cy="5334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319497" name="Line 9">
            <a:extLst>
              <a:ext uri="{FF2B5EF4-FFF2-40B4-BE49-F238E27FC236}">
                <a16:creationId xmlns:a16="http://schemas.microsoft.com/office/drawing/2014/main" id="{2F293609-69D6-0360-EA2F-E7B1A5122485}"/>
              </a:ext>
            </a:extLst>
          </p:cNvPr>
          <p:cNvSpPr>
            <a:spLocks noChangeShapeType="1"/>
          </p:cNvSpPr>
          <p:nvPr/>
        </p:nvSpPr>
        <p:spPr bwMode="auto">
          <a:xfrm flipV="1">
            <a:off x="0" y="5562600"/>
            <a:ext cx="533400" cy="45720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319498" name="Object 10">
            <a:extLst>
              <a:ext uri="{FF2B5EF4-FFF2-40B4-BE49-F238E27FC236}">
                <a16:creationId xmlns:a16="http://schemas.microsoft.com/office/drawing/2014/main" id="{1631CD38-7365-0680-8751-C5B9724A6FC5}"/>
              </a:ext>
            </a:extLst>
          </p:cNvPr>
          <p:cNvGraphicFramePr>
            <a:graphicFrameLocks noChangeAspect="1"/>
          </p:cNvGraphicFramePr>
          <p:nvPr/>
        </p:nvGraphicFramePr>
        <p:xfrm>
          <a:off x="123825" y="4143375"/>
          <a:ext cx="3048000" cy="1935163"/>
        </p:xfrm>
        <a:graphic>
          <a:graphicData uri="http://schemas.openxmlformats.org/presentationml/2006/ole">
            <mc:AlternateContent xmlns:mc="http://schemas.openxmlformats.org/markup-compatibility/2006">
              <mc:Choice xmlns:v="urn:schemas-microsoft-com:vml" Requires="v">
                <p:oleObj name="CS ChemDraw Drawing" r:id="rId7" imgW="2145792" imgH="1363980" progId="ChemDraw.Document.6.0">
                  <p:embed/>
                </p:oleObj>
              </mc:Choice>
              <mc:Fallback>
                <p:oleObj name="CS ChemDraw Drawing" r:id="rId7" imgW="2145792" imgH="1363980" progId="ChemDraw.Document.6.0">
                  <p:embed/>
                  <p:pic>
                    <p:nvPicPr>
                      <p:cNvPr id="319498" name="Object 10">
                        <a:extLst>
                          <a:ext uri="{FF2B5EF4-FFF2-40B4-BE49-F238E27FC236}">
                            <a16:creationId xmlns:a16="http://schemas.microsoft.com/office/drawing/2014/main" id="{1631CD38-7365-0680-8751-C5B9724A6F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25" y="4143375"/>
                        <a:ext cx="3048000"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803" name="Text Box 11">
            <a:extLst>
              <a:ext uri="{FF2B5EF4-FFF2-40B4-BE49-F238E27FC236}">
                <a16:creationId xmlns:a16="http://schemas.microsoft.com/office/drawing/2014/main" id="{1921B32F-842B-EF21-8BD4-EBB4D529AD96}"/>
              </a:ext>
            </a:extLst>
          </p:cNvPr>
          <p:cNvSpPr txBox="1">
            <a:spLocks noChangeArrowheads="1"/>
          </p:cNvSpPr>
          <p:nvPr/>
        </p:nvSpPr>
        <p:spPr bwMode="auto">
          <a:xfrm>
            <a:off x="7483475" y="47640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Times New Roman" panose="02020603050405020304" pitchFamily="18" charset="0"/>
              </a:rPr>
              <a:t>1</a:t>
            </a:r>
          </a:p>
        </p:txBody>
      </p:sp>
      <p:sp>
        <p:nvSpPr>
          <p:cNvPr id="161804" name="Rectangle 12">
            <a:extLst>
              <a:ext uri="{FF2B5EF4-FFF2-40B4-BE49-F238E27FC236}">
                <a16:creationId xmlns:a16="http://schemas.microsoft.com/office/drawing/2014/main" id="{56CA5425-39B4-B41B-4792-365046F6F2DF}"/>
              </a:ext>
            </a:extLst>
          </p:cNvPr>
          <p:cNvSpPr>
            <a:spLocks noChangeArrowheads="1"/>
          </p:cNvSpPr>
          <p:nvPr/>
        </p:nvSpPr>
        <p:spPr bwMode="auto">
          <a:xfrm>
            <a:off x="7397750" y="41894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Times New Roman" panose="02020603050405020304" pitchFamily="18" charset="0"/>
              </a:rPr>
              <a:t>2</a:t>
            </a:r>
          </a:p>
        </p:txBody>
      </p:sp>
      <p:sp>
        <p:nvSpPr>
          <p:cNvPr id="161805" name="Rectangle 13">
            <a:extLst>
              <a:ext uri="{FF2B5EF4-FFF2-40B4-BE49-F238E27FC236}">
                <a16:creationId xmlns:a16="http://schemas.microsoft.com/office/drawing/2014/main" id="{51F20E0F-B3AB-497C-B3C5-5FE3566F7A21}"/>
              </a:ext>
            </a:extLst>
          </p:cNvPr>
          <p:cNvSpPr>
            <a:spLocks noChangeArrowheads="1"/>
          </p:cNvSpPr>
          <p:nvPr/>
        </p:nvSpPr>
        <p:spPr bwMode="auto">
          <a:xfrm>
            <a:off x="8197850" y="48085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Times New Roman" panose="02020603050405020304" pitchFamily="18" charset="0"/>
              </a:rPr>
              <a:t>3</a:t>
            </a:r>
          </a:p>
        </p:txBody>
      </p:sp>
      <p:sp>
        <p:nvSpPr>
          <p:cNvPr id="161806" name="Rectangle 14">
            <a:extLst>
              <a:ext uri="{FF2B5EF4-FFF2-40B4-BE49-F238E27FC236}">
                <a16:creationId xmlns:a16="http://schemas.microsoft.com/office/drawing/2014/main" id="{282C4316-B1FF-5898-A8D2-663954399E97}"/>
              </a:ext>
            </a:extLst>
          </p:cNvPr>
          <p:cNvSpPr>
            <a:spLocks noChangeArrowheads="1"/>
          </p:cNvSpPr>
          <p:nvPr/>
        </p:nvSpPr>
        <p:spPr bwMode="auto">
          <a:xfrm>
            <a:off x="8159750" y="42275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b="1" u="none">
                <a:solidFill>
                  <a:srgbClr val="990033"/>
                </a:solidFill>
                <a:latin typeface="Times New Roman" panose="02020603050405020304" pitchFamily="18" charset="0"/>
              </a:rPr>
              <a:t>4</a:t>
            </a:r>
          </a:p>
        </p:txBody>
      </p:sp>
      <p:pic>
        <p:nvPicPr>
          <p:cNvPr id="161807" name="Picture 2">
            <a:extLst>
              <a:ext uri="{FF2B5EF4-FFF2-40B4-BE49-F238E27FC236}">
                <a16:creationId xmlns:a16="http://schemas.microsoft.com/office/drawing/2014/main" id="{0D2E1A36-D614-F625-22AB-59EA7BE788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950" y="3400425"/>
            <a:ext cx="330517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4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94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9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0B41DDE0-EA71-0182-B3A2-7DC0BCAC81BA}"/>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8ED49C6E-363F-48C0-805D-7B88A7D87B1B}" type="slidenum">
              <a:rPr lang="en-US" altLang="en-US" sz="1400" smtClean="0"/>
              <a:pPr>
                <a:spcBef>
                  <a:spcPct val="0"/>
                </a:spcBef>
                <a:buFontTx/>
                <a:buNone/>
                <a:defRPr/>
              </a:pPr>
              <a:t>94</a:t>
            </a:fld>
            <a:endParaRPr lang="en-US" altLang="en-US" sz="1400"/>
          </a:p>
        </p:txBody>
      </p:sp>
      <p:pic>
        <p:nvPicPr>
          <p:cNvPr id="163843" name="Picture 2" descr="0412">
            <a:extLst>
              <a:ext uri="{FF2B5EF4-FFF2-40B4-BE49-F238E27FC236}">
                <a16:creationId xmlns:a16="http://schemas.microsoft.com/office/drawing/2014/main" id="{2FE720B1-23A0-6094-12BD-673703F89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646"/>
          <a:stretch>
            <a:fillRect/>
          </a:stretch>
        </p:blipFill>
        <p:spPr bwMode="auto">
          <a:xfrm>
            <a:off x="-33338" y="4114800"/>
            <a:ext cx="917733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Rectangle 3">
            <a:extLst>
              <a:ext uri="{FF2B5EF4-FFF2-40B4-BE49-F238E27FC236}">
                <a16:creationId xmlns:a16="http://schemas.microsoft.com/office/drawing/2014/main" id="{60A5380D-F6D5-2590-3A69-A6BD4848064F}"/>
              </a:ext>
            </a:extLst>
          </p:cNvPr>
          <p:cNvSpPr>
            <a:spLocks noChangeArrowheads="1"/>
          </p:cNvSpPr>
          <p:nvPr/>
        </p:nvSpPr>
        <p:spPr bwMode="auto">
          <a:xfrm>
            <a:off x="533400" y="457200"/>
            <a:ext cx="2209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0"/>
              </a:spcBef>
            </a:pPr>
            <a:r>
              <a:rPr lang="en-US" altLang="en-US" b="1" u="none">
                <a:solidFill>
                  <a:srgbClr val="00279F"/>
                </a:solidFill>
                <a:latin typeface="Arial" panose="020B0604020202020204" pitchFamily="34" charset="0"/>
              </a:rPr>
              <a:t>Cyclopentane</a:t>
            </a:r>
          </a:p>
        </p:txBody>
      </p:sp>
      <p:sp>
        <p:nvSpPr>
          <p:cNvPr id="163845" name="Rectangle 4">
            <a:extLst>
              <a:ext uri="{FF2B5EF4-FFF2-40B4-BE49-F238E27FC236}">
                <a16:creationId xmlns:a16="http://schemas.microsoft.com/office/drawing/2014/main" id="{1DA11F6B-732C-7A3B-4009-48DFA3661AC2}"/>
              </a:ext>
            </a:extLst>
          </p:cNvPr>
          <p:cNvSpPr>
            <a:spLocks noChangeArrowheads="1"/>
          </p:cNvSpPr>
          <p:nvPr/>
        </p:nvSpPr>
        <p:spPr bwMode="auto">
          <a:xfrm>
            <a:off x="0" y="1066800"/>
            <a:ext cx="8509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FontTx/>
              <a:buChar char="•"/>
            </a:pPr>
            <a:r>
              <a:rPr lang="en-US" altLang="en-US" sz="2000" b="1" u="none">
                <a:latin typeface="Arial" panose="020B0604020202020204" pitchFamily="34" charset="0"/>
              </a:rPr>
              <a:t>The strain energy of cyclopentane is about </a:t>
            </a:r>
            <a:r>
              <a:rPr lang="en-US" altLang="en-US" sz="2000" b="1" u="none">
                <a:solidFill>
                  <a:schemeClr val="accent2"/>
                </a:solidFill>
                <a:latin typeface="Arial" panose="020B0604020202020204" pitchFamily="34" charset="0"/>
              </a:rPr>
              <a:t>26 kJ/mol</a:t>
            </a:r>
          </a:p>
          <a:p>
            <a:pPr lvl="1">
              <a:buFontTx/>
              <a:buChar char="–"/>
            </a:pPr>
            <a:r>
              <a:rPr lang="en-US" altLang="en-US" sz="2000" b="1" u="none">
                <a:latin typeface="Arial" panose="020B0604020202020204" pitchFamily="34" charset="0"/>
              </a:rPr>
              <a:t>Planar cyclopentane-no angle strain but high torsional strain</a:t>
            </a:r>
          </a:p>
          <a:p>
            <a:pPr lvl="1">
              <a:buFontTx/>
              <a:buChar char="–"/>
            </a:pPr>
            <a:r>
              <a:rPr lang="en-US" altLang="en-US" sz="2000" b="1" u="none">
                <a:latin typeface="Arial" panose="020B0604020202020204" pitchFamily="34" charset="0"/>
              </a:rPr>
              <a:t>puckering from planar cyclopentane reduces </a:t>
            </a:r>
          </a:p>
          <a:p>
            <a:pPr lvl="1"/>
            <a:r>
              <a:rPr lang="en-US" altLang="en-US" sz="2000" b="1" u="none">
                <a:latin typeface="Arial" panose="020B0604020202020204" pitchFamily="34" charset="0"/>
              </a:rPr>
              <a:t>    torsional strain but increases angle stain</a:t>
            </a:r>
          </a:p>
          <a:p>
            <a:pPr lvl="1"/>
            <a:r>
              <a:rPr lang="en-US" altLang="en-US" sz="2000" b="1" u="none">
                <a:latin typeface="Arial" panose="020B0604020202020204" pitchFamily="34" charset="0"/>
                <a:sym typeface="Symbol" panose="05050102010706020507" pitchFamily="18" charset="2"/>
              </a:rPr>
              <a:t></a:t>
            </a:r>
            <a:r>
              <a:rPr lang="en-US" altLang="en-US" sz="2000" b="1" u="none">
                <a:latin typeface="Arial" panose="020B0604020202020204" pitchFamily="34" charset="0"/>
              </a:rPr>
              <a:t>	fifth carbon above or below plane-like an envelope</a:t>
            </a:r>
          </a:p>
          <a:p>
            <a:pPr lvl="1">
              <a:buFontTx/>
              <a:buChar char="–"/>
            </a:pPr>
            <a:r>
              <a:rPr lang="en-US" altLang="en-US" sz="2000" b="1" u="none">
                <a:latin typeface="Arial" panose="020B0604020202020204" pitchFamily="34" charset="0"/>
              </a:rPr>
              <a:t>Minimum energy conformer</a:t>
            </a:r>
          </a:p>
          <a:p>
            <a:pPr lvl="1"/>
            <a:r>
              <a:rPr lang="en-US" altLang="en-US" sz="2000" b="1" u="none">
                <a:latin typeface="Arial" panose="020B0604020202020204" pitchFamily="34" charset="0"/>
              </a:rPr>
              <a:t> is the “envelope” conformation</a:t>
            </a:r>
          </a:p>
          <a:p>
            <a:pPr lvl="1"/>
            <a:r>
              <a:rPr lang="en-US" altLang="en-US" sz="2000" b="1" u="none">
                <a:latin typeface="Times New Roman" panose="02020603050405020304" pitchFamily="18" charset="0"/>
              </a:rPr>
              <a:t>	</a:t>
            </a:r>
          </a:p>
        </p:txBody>
      </p:sp>
      <p:graphicFrame>
        <p:nvGraphicFramePr>
          <p:cNvPr id="163846" name="Object 5">
            <a:extLst>
              <a:ext uri="{FF2B5EF4-FFF2-40B4-BE49-F238E27FC236}">
                <a16:creationId xmlns:a16="http://schemas.microsoft.com/office/drawing/2014/main" id="{1045FF66-B182-D2A6-6A09-4834ECD8D70C}"/>
              </a:ext>
            </a:extLst>
          </p:cNvPr>
          <p:cNvGraphicFramePr>
            <a:graphicFrameLocks noChangeAspect="1"/>
          </p:cNvGraphicFramePr>
          <p:nvPr/>
        </p:nvGraphicFramePr>
        <p:xfrm>
          <a:off x="6821488" y="1676400"/>
          <a:ext cx="2322512" cy="2081213"/>
        </p:xfrm>
        <a:graphic>
          <a:graphicData uri="http://schemas.openxmlformats.org/presentationml/2006/ole">
            <mc:AlternateContent xmlns:mc="http://schemas.openxmlformats.org/markup-compatibility/2006">
              <mc:Choice xmlns:v="urn:schemas-microsoft-com:vml" Requires="v">
                <p:oleObj name="CS ChemDraw Drawing" r:id="rId4" imgW="1453896" imgH="1304544" progId="ChemDraw.Document.6.0">
                  <p:embed/>
                </p:oleObj>
              </mc:Choice>
              <mc:Fallback>
                <p:oleObj name="CS ChemDraw Drawing" r:id="rId4" imgW="1453896" imgH="1304544" progId="ChemDraw.Document.6.0">
                  <p:embed/>
                  <p:pic>
                    <p:nvPicPr>
                      <p:cNvPr id="163846" name="Object 5">
                        <a:extLst>
                          <a:ext uri="{FF2B5EF4-FFF2-40B4-BE49-F238E27FC236}">
                            <a16:creationId xmlns:a16="http://schemas.microsoft.com/office/drawing/2014/main" id="{1045FF66-B182-D2A6-6A09-4834ECD8D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88" y="1676400"/>
                        <a:ext cx="2322512" cy="208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7" name="Object 6">
            <a:extLst>
              <a:ext uri="{FF2B5EF4-FFF2-40B4-BE49-F238E27FC236}">
                <a16:creationId xmlns:a16="http://schemas.microsoft.com/office/drawing/2014/main" id="{7402C2EF-EA9F-D64C-A8EC-20BB1D510FCF}"/>
              </a:ext>
            </a:extLst>
          </p:cNvPr>
          <p:cNvGraphicFramePr>
            <a:graphicFrameLocks noChangeAspect="1"/>
          </p:cNvGraphicFramePr>
          <p:nvPr/>
        </p:nvGraphicFramePr>
        <p:xfrm>
          <a:off x="2743200" y="152400"/>
          <a:ext cx="838200" cy="803275"/>
        </p:xfrm>
        <a:graphic>
          <a:graphicData uri="http://schemas.openxmlformats.org/presentationml/2006/ole">
            <mc:AlternateContent xmlns:mc="http://schemas.openxmlformats.org/markup-compatibility/2006">
              <mc:Choice xmlns:v="urn:schemas-microsoft-com:vml" Requires="v">
                <p:oleObj name="CS ChemDraw Drawing" r:id="rId6" imgW="698500" imgH="670560" progId="ChemDraw.Document.5.0">
                  <p:embed/>
                </p:oleObj>
              </mc:Choice>
              <mc:Fallback>
                <p:oleObj name="CS ChemDraw Drawing" r:id="rId6" imgW="698500" imgH="670560" progId="ChemDraw.Document.5.0">
                  <p:embed/>
                  <p:pic>
                    <p:nvPicPr>
                      <p:cNvPr id="163847" name="Object 6">
                        <a:extLst>
                          <a:ext uri="{FF2B5EF4-FFF2-40B4-BE49-F238E27FC236}">
                            <a16:creationId xmlns:a16="http://schemas.microsoft.com/office/drawing/2014/main" id="{7402C2EF-EA9F-D64C-A8EC-20BB1D510F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152400"/>
                        <a:ext cx="8382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BFD8D121-F2F2-84C8-4E70-52C93B6660B0}"/>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DAF3BAC7-D286-4C76-89B8-927BA52C0347}" type="slidenum">
              <a:rPr lang="en-US" altLang="en-US" sz="1400" smtClean="0"/>
              <a:pPr>
                <a:spcBef>
                  <a:spcPct val="0"/>
                </a:spcBef>
                <a:buFontTx/>
                <a:buNone/>
                <a:defRPr/>
              </a:pPr>
              <a:t>95</a:t>
            </a:fld>
            <a:endParaRPr lang="en-US" altLang="en-US" sz="1400"/>
          </a:p>
        </p:txBody>
      </p:sp>
      <p:sp>
        <p:nvSpPr>
          <p:cNvPr id="165891" name="Rectangle 2">
            <a:extLst>
              <a:ext uri="{FF2B5EF4-FFF2-40B4-BE49-F238E27FC236}">
                <a16:creationId xmlns:a16="http://schemas.microsoft.com/office/drawing/2014/main" id="{04D70C47-C2B6-5D40-2DD8-FF0DD36FC019}"/>
              </a:ext>
            </a:extLst>
          </p:cNvPr>
          <p:cNvSpPr>
            <a:spLocks noChangeArrowheads="1"/>
          </p:cNvSpPr>
          <p:nvPr/>
        </p:nvSpPr>
        <p:spPr bwMode="auto">
          <a:xfrm>
            <a:off x="909638" y="44831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65892" name="Rectangle 3">
            <a:extLst>
              <a:ext uri="{FF2B5EF4-FFF2-40B4-BE49-F238E27FC236}">
                <a16:creationId xmlns:a16="http://schemas.microsoft.com/office/drawing/2014/main" id="{725898D5-F708-D582-7ED8-ECE8145E7B8E}"/>
              </a:ext>
            </a:extLst>
          </p:cNvPr>
          <p:cNvSpPr>
            <a:spLocks noChangeArrowheads="1"/>
          </p:cNvSpPr>
          <p:nvPr/>
        </p:nvSpPr>
        <p:spPr bwMode="auto">
          <a:xfrm>
            <a:off x="3348038" y="44831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65893" name="Rectangle 4">
            <a:extLst>
              <a:ext uri="{FF2B5EF4-FFF2-40B4-BE49-F238E27FC236}">
                <a16:creationId xmlns:a16="http://schemas.microsoft.com/office/drawing/2014/main" id="{DFD94DF2-94E0-A895-8734-12C133E2412F}"/>
              </a:ext>
            </a:extLst>
          </p:cNvPr>
          <p:cNvSpPr>
            <a:spLocks noChangeArrowheads="1"/>
          </p:cNvSpPr>
          <p:nvPr/>
        </p:nvSpPr>
        <p:spPr bwMode="auto">
          <a:xfrm>
            <a:off x="187325" y="655638"/>
            <a:ext cx="8956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200" u="none">
                <a:solidFill>
                  <a:srgbClr val="00279F"/>
                </a:solidFill>
                <a:latin typeface="Arial" panose="020B0604020202020204" pitchFamily="34" charset="0"/>
              </a:rPr>
              <a:t>To be free of angle strain, tetrahedral bonds needed (non-planar): 2 conformations available: </a:t>
            </a:r>
            <a:r>
              <a:rPr lang="en-US" altLang="en-US" u="none">
                <a:solidFill>
                  <a:srgbClr val="00279F"/>
                </a:solidFill>
                <a:latin typeface="Arial" panose="020B0604020202020204" pitchFamily="34" charset="0"/>
              </a:rPr>
              <a:t> </a:t>
            </a:r>
          </a:p>
        </p:txBody>
      </p:sp>
      <p:sp>
        <p:nvSpPr>
          <p:cNvPr id="165894" name="Rectangle 5">
            <a:extLst>
              <a:ext uri="{FF2B5EF4-FFF2-40B4-BE49-F238E27FC236}">
                <a16:creationId xmlns:a16="http://schemas.microsoft.com/office/drawing/2014/main" id="{AEA51F3E-5942-2AA3-1857-4029881D0B59}"/>
              </a:ext>
            </a:extLst>
          </p:cNvPr>
          <p:cNvSpPr>
            <a:spLocks noChangeArrowheads="1"/>
          </p:cNvSpPr>
          <p:nvPr/>
        </p:nvSpPr>
        <p:spPr bwMode="auto">
          <a:xfrm>
            <a:off x="185738" y="1279525"/>
            <a:ext cx="7899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FontTx/>
              <a:buChar char="•"/>
            </a:pPr>
            <a:r>
              <a:rPr lang="en-US" altLang="en-US" b="1" u="none">
                <a:solidFill>
                  <a:srgbClr val="B50069"/>
                </a:solidFill>
                <a:latin typeface="Arial" panose="020B0604020202020204" pitchFamily="34" charset="0"/>
              </a:rPr>
              <a:t>Chair conformation</a:t>
            </a:r>
            <a:r>
              <a:rPr lang="en-US" altLang="en-US" u="none">
                <a:latin typeface="Arial" panose="020B0604020202020204" pitchFamily="34" charset="0"/>
              </a:rPr>
              <a:t>:  the most stable puckered conformation of a cyclohexane ring-completely “strain-free”</a:t>
            </a:r>
          </a:p>
          <a:p>
            <a:pPr lvl="1">
              <a:buFontTx/>
              <a:buChar char="–"/>
            </a:pPr>
            <a:r>
              <a:rPr lang="en-US" altLang="en-US" sz="2200" u="none">
                <a:latin typeface="Arial" panose="020B0604020202020204" pitchFamily="34" charset="0"/>
              </a:rPr>
              <a:t>all bond angles are approx. 109.5° (111°) </a:t>
            </a:r>
          </a:p>
          <a:p>
            <a:pPr lvl="1">
              <a:buFontTx/>
              <a:buChar char="–"/>
            </a:pPr>
            <a:r>
              <a:rPr lang="en-US" altLang="en-US" sz="2200" u="none">
                <a:latin typeface="Arial" panose="020B0604020202020204" pitchFamily="34" charset="0"/>
              </a:rPr>
              <a:t>all bonds on adjacent carbons </a:t>
            </a:r>
          </a:p>
          <a:p>
            <a:pPr lvl="1"/>
            <a:r>
              <a:rPr lang="en-US" altLang="en-US" sz="2200" u="none">
                <a:latin typeface="Arial" panose="020B0604020202020204" pitchFamily="34" charset="0"/>
              </a:rPr>
              <a:t>    are staggered (no torsional strain)</a:t>
            </a:r>
          </a:p>
        </p:txBody>
      </p:sp>
      <p:sp>
        <p:nvSpPr>
          <p:cNvPr id="226310" name="Text Box 6">
            <a:extLst>
              <a:ext uri="{FF2B5EF4-FFF2-40B4-BE49-F238E27FC236}">
                <a16:creationId xmlns:a16="http://schemas.microsoft.com/office/drawing/2014/main" id="{993653B9-4A0F-5829-B073-0B14408AEFCB}"/>
              </a:ext>
            </a:extLst>
          </p:cNvPr>
          <p:cNvSpPr txBox="1">
            <a:spLocks noChangeArrowheads="1"/>
          </p:cNvSpPr>
          <p:nvPr/>
        </p:nvSpPr>
        <p:spPr bwMode="auto">
          <a:xfrm>
            <a:off x="0" y="6035675"/>
            <a:ext cx="6648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spcBef>
                <a:spcPct val="50000"/>
              </a:spcBef>
            </a:pPr>
            <a:r>
              <a:rPr lang="en-US" altLang="en-US" u="none">
                <a:solidFill>
                  <a:srgbClr val="B50069"/>
                </a:solidFill>
                <a:latin typeface="Arial" panose="020B0604020202020204" pitchFamily="34" charset="0"/>
              </a:rPr>
              <a:t>Cyclohexane has no angle strain or torsional strain.</a:t>
            </a:r>
          </a:p>
        </p:txBody>
      </p:sp>
      <p:graphicFrame>
        <p:nvGraphicFramePr>
          <p:cNvPr id="165896" name="Object 21">
            <a:extLst>
              <a:ext uri="{FF2B5EF4-FFF2-40B4-BE49-F238E27FC236}">
                <a16:creationId xmlns:a16="http://schemas.microsoft.com/office/drawing/2014/main" id="{E0C07691-E471-0039-E211-7476B5CA9CD9}"/>
              </a:ext>
            </a:extLst>
          </p:cNvPr>
          <p:cNvGraphicFramePr>
            <a:graphicFrameLocks noChangeAspect="1"/>
          </p:cNvGraphicFramePr>
          <p:nvPr/>
        </p:nvGraphicFramePr>
        <p:xfrm>
          <a:off x="2851150" y="3673475"/>
          <a:ext cx="3111500" cy="2151063"/>
        </p:xfrm>
        <a:graphic>
          <a:graphicData uri="http://schemas.openxmlformats.org/presentationml/2006/ole">
            <mc:AlternateContent xmlns:mc="http://schemas.openxmlformats.org/markup-compatibility/2006">
              <mc:Choice xmlns:v="urn:schemas-microsoft-com:vml" Requires="v">
                <p:oleObj name="CS ChemDraw Drawing" r:id="rId2" imgW="1828800" imgH="1263396" progId="ChemDraw.Document.6.0">
                  <p:embed/>
                </p:oleObj>
              </mc:Choice>
              <mc:Fallback>
                <p:oleObj name="CS ChemDraw Drawing" r:id="rId2" imgW="1828800" imgH="1263396" progId="ChemDraw.Document.6.0">
                  <p:embed/>
                  <p:pic>
                    <p:nvPicPr>
                      <p:cNvPr id="165896" name="Object 21">
                        <a:extLst>
                          <a:ext uri="{FF2B5EF4-FFF2-40B4-BE49-F238E27FC236}">
                            <a16:creationId xmlns:a16="http://schemas.microsoft.com/office/drawing/2014/main" id="{E0C07691-E471-0039-E211-7476B5CA9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3673475"/>
                        <a:ext cx="3111500" cy="21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7" name="Rectangle 22">
            <a:extLst>
              <a:ext uri="{FF2B5EF4-FFF2-40B4-BE49-F238E27FC236}">
                <a16:creationId xmlns:a16="http://schemas.microsoft.com/office/drawing/2014/main" id="{4FD614FB-3850-0E17-6190-BB562E7B11C8}"/>
              </a:ext>
            </a:extLst>
          </p:cNvPr>
          <p:cNvSpPr>
            <a:spLocks noChangeArrowheads="1"/>
          </p:cNvSpPr>
          <p:nvPr/>
        </p:nvSpPr>
        <p:spPr bwMode="auto">
          <a:xfrm>
            <a:off x="3227388" y="141288"/>
            <a:ext cx="2382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800" b="1" u="none">
                <a:solidFill>
                  <a:srgbClr val="990033"/>
                </a:solidFill>
                <a:latin typeface="Arial" panose="020B0604020202020204" pitchFamily="34" charset="0"/>
              </a:rPr>
              <a:t>Cyclohexane</a:t>
            </a:r>
          </a:p>
        </p:txBody>
      </p:sp>
      <p:sp>
        <p:nvSpPr>
          <p:cNvPr id="165898" name="Text Box 23">
            <a:extLst>
              <a:ext uri="{FF2B5EF4-FFF2-40B4-BE49-F238E27FC236}">
                <a16:creationId xmlns:a16="http://schemas.microsoft.com/office/drawing/2014/main" id="{C255DB73-1390-B2F0-1860-E075967BA37C}"/>
              </a:ext>
            </a:extLst>
          </p:cNvPr>
          <p:cNvSpPr txBox="1">
            <a:spLocks noChangeArrowheads="1"/>
          </p:cNvSpPr>
          <p:nvPr/>
        </p:nvSpPr>
        <p:spPr bwMode="auto">
          <a:xfrm>
            <a:off x="452438" y="5159375"/>
            <a:ext cx="14366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1800" b="1" u="none">
                <a:latin typeface="Arial" panose="020B0604020202020204" pitchFamily="34" charset="0"/>
              </a:rPr>
              <a:t>flat</a:t>
            </a:r>
          </a:p>
          <a:p>
            <a:pPr algn="ctr" eaLnBrk="1" hangingPunct="1">
              <a:spcBef>
                <a:spcPct val="0"/>
              </a:spcBef>
            </a:pPr>
            <a:r>
              <a:rPr lang="en-US" altLang="en-US" sz="1800" b="1" u="none">
                <a:latin typeface="Arial" panose="020B0604020202020204" pitchFamily="34" charset="0"/>
              </a:rPr>
              <a:t>120º angles</a:t>
            </a:r>
          </a:p>
        </p:txBody>
      </p:sp>
      <p:sp>
        <p:nvSpPr>
          <p:cNvPr id="165899" name="Text Box 24">
            <a:extLst>
              <a:ext uri="{FF2B5EF4-FFF2-40B4-BE49-F238E27FC236}">
                <a16:creationId xmlns:a16="http://schemas.microsoft.com/office/drawing/2014/main" id="{33C2F75B-BF9A-4E9C-6C49-9650D555AFAA}"/>
              </a:ext>
            </a:extLst>
          </p:cNvPr>
          <p:cNvSpPr txBox="1">
            <a:spLocks noChangeArrowheads="1"/>
          </p:cNvSpPr>
          <p:nvPr/>
        </p:nvSpPr>
        <p:spPr bwMode="auto">
          <a:xfrm>
            <a:off x="2705100" y="5762625"/>
            <a:ext cx="294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b="1" u="none">
                <a:solidFill>
                  <a:srgbClr val="000099"/>
                </a:solidFill>
                <a:latin typeface="Arial" panose="020B0604020202020204" pitchFamily="34" charset="0"/>
              </a:rPr>
              <a:t>chair conformation</a:t>
            </a:r>
          </a:p>
        </p:txBody>
      </p:sp>
      <p:pic>
        <p:nvPicPr>
          <p:cNvPr id="165900" name="Picture 26">
            <a:extLst>
              <a:ext uri="{FF2B5EF4-FFF2-40B4-BE49-F238E27FC236}">
                <a16:creationId xmlns:a16="http://schemas.microsoft.com/office/drawing/2014/main" id="{A4930481-6307-4EF2-0EE9-6DAAEEDEA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4092575"/>
            <a:ext cx="21621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6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5777AB00-2507-A49C-C6ED-A848C32462F3}"/>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096463D4-E9F1-4FCD-BF3B-A79ACBF7C37E}" type="slidenum">
              <a:rPr lang="en-US" altLang="en-US" sz="1400" smtClean="0"/>
              <a:pPr>
                <a:spcBef>
                  <a:spcPct val="0"/>
                </a:spcBef>
                <a:buFontTx/>
                <a:buNone/>
                <a:defRPr/>
              </a:pPr>
              <a:t>96</a:t>
            </a:fld>
            <a:endParaRPr lang="en-US" altLang="en-US" sz="1400"/>
          </a:p>
        </p:txBody>
      </p:sp>
      <p:pic>
        <p:nvPicPr>
          <p:cNvPr id="166915" name="Picture 2">
            <a:extLst>
              <a:ext uri="{FF2B5EF4-FFF2-40B4-BE49-F238E27FC236}">
                <a16:creationId xmlns:a16="http://schemas.microsoft.com/office/drawing/2014/main" id="{0852AB44-2300-711B-7F41-771DB3260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38100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2" name="Rectangle 4" descr="04p116b">
            <a:extLst>
              <a:ext uri="{FF2B5EF4-FFF2-40B4-BE49-F238E27FC236}">
                <a16:creationId xmlns:a16="http://schemas.microsoft.com/office/drawing/2014/main" id="{95E90D30-42B9-530C-2C89-2F3CD32B06E1}"/>
              </a:ext>
            </a:extLst>
          </p:cNvPr>
          <p:cNvSpPr>
            <a:spLocks noGrp="1" noChangeAspect="1" noChangeArrowheads="1"/>
          </p:cNvSpPr>
          <p:nvPr isPhoto="1"/>
        </p:nvSpPr>
        <p:spPr bwMode="auto">
          <a:xfrm>
            <a:off x="2362200" y="4648200"/>
            <a:ext cx="4800600" cy="1416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CA" altLang="en-US">
              <a:latin typeface="Times New Roman" panose="02020603050405020304" pitchFamily="18" charset="0"/>
            </a:endParaRPr>
          </a:p>
        </p:txBody>
      </p:sp>
      <p:sp>
        <p:nvSpPr>
          <p:cNvPr id="166917" name="Rectangle 5">
            <a:extLst>
              <a:ext uri="{FF2B5EF4-FFF2-40B4-BE49-F238E27FC236}">
                <a16:creationId xmlns:a16="http://schemas.microsoft.com/office/drawing/2014/main" id="{0503673B-1A86-20E4-C5A8-D35A6F8080CA}"/>
              </a:ext>
            </a:extLst>
          </p:cNvPr>
          <p:cNvSpPr>
            <a:spLocks noChangeArrowheads="1"/>
          </p:cNvSpPr>
          <p:nvPr/>
        </p:nvSpPr>
        <p:spPr bwMode="auto">
          <a:xfrm>
            <a:off x="1009650" y="500063"/>
            <a:ext cx="6827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800" b="1" u="none">
                <a:solidFill>
                  <a:srgbClr val="990033"/>
                </a:solidFill>
                <a:latin typeface="Arial" panose="020B0604020202020204" pitchFamily="34" charset="0"/>
              </a:rPr>
              <a:t>Newman projection of Chair Conformer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anim calcmode="lin" valueType="num">
                                      <p:cBhvr additive="base">
                                        <p:cTn id="7" dur="500" fill="hold"/>
                                        <p:tgtEl>
                                          <p:spTgt spid="227332"/>
                                        </p:tgtEl>
                                        <p:attrNameLst>
                                          <p:attrName>ppt_x</p:attrName>
                                        </p:attrNameLst>
                                      </p:cBhvr>
                                      <p:tavLst>
                                        <p:tav tm="0">
                                          <p:val>
                                            <p:strVal val="#ppt_x"/>
                                          </p:val>
                                        </p:tav>
                                        <p:tav tm="100000">
                                          <p:val>
                                            <p:strVal val="#ppt_x"/>
                                          </p:val>
                                        </p:tav>
                                      </p:tavLst>
                                    </p:anim>
                                    <p:anim calcmode="lin" valueType="num">
                                      <p:cBhvr additive="base">
                                        <p:cTn id="8" dur="500" fill="hold"/>
                                        <p:tgtEl>
                                          <p:spTgt spid="227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193F6E4A-CBEE-E67A-E7B4-F3ED80F5BCB3}"/>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A98B1D6F-AF64-4F86-9A50-18F493C846E3}" type="slidenum">
              <a:rPr lang="en-US" altLang="en-US" sz="1400" smtClean="0"/>
              <a:pPr>
                <a:spcBef>
                  <a:spcPct val="0"/>
                </a:spcBef>
                <a:buFontTx/>
                <a:buNone/>
                <a:defRPr/>
              </a:pPr>
              <a:t>97</a:t>
            </a:fld>
            <a:endParaRPr lang="en-US" altLang="en-US" sz="1400"/>
          </a:p>
        </p:txBody>
      </p:sp>
      <p:sp>
        <p:nvSpPr>
          <p:cNvPr id="167939" name="Text Box 2">
            <a:extLst>
              <a:ext uri="{FF2B5EF4-FFF2-40B4-BE49-F238E27FC236}">
                <a16:creationId xmlns:a16="http://schemas.microsoft.com/office/drawing/2014/main" id="{3317BC02-1571-B2B7-27DC-70AB913CCF34}"/>
              </a:ext>
            </a:extLst>
          </p:cNvPr>
          <p:cNvSpPr txBox="1">
            <a:spLocks noChangeArrowheads="1"/>
          </p:cNvSpPr>
          <p:nvPr/>
        </p:nvSpPr>
        <p:spPr bwMode="auto">
          <a:xfrm>
            <a:off x="3352800" y="0"/>
            <a:ext cx="238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b="1" u="none">
                <a:solidFill>
                  <a:srgbClr val="990033"/>
                </a:solidFill>
                <a:latin typeface="Arial" panose="020B0604020202020204" pitchFamily="34" charset="0"/>
              </a:rPr>
              <a:t>Cyclohexane</a:t>
            </a:r>
          </a:p>
        </p:txBody>
      </p:sp>
      <p:pic>
        <p:nvPicPr>
          <p:cNvPr id="167940" name="Picture 3" descr="0414">
            <a:extLst>
              <a:ext uri="{FF2B5EF4-FFF2-40B4-BE49-F238E27FC236}">
                <a16:creationId xmlns:a16="http://schemas.microsoft.com/office/drawing/2014/main" id="{816EBAEE-4DA4-CC3D-883F-35328A4F7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2613"/>
            <a:ext cx="62484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1" name="Picture 4" descr="0415">
            <a:extLst>
              <a:ext uri="{FF2B5EF4-FFF2-40B4-BE49-F238E27FC236}">
                <a16:creationId xmlns:a16="http://schemas.microsoft.com/office/drawing/2014/main" id="{E4B96EBD-F940-9196-F183-CB37ABF07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800"/>
          <a:stretch>
            <a:fillRect/>
          </a:stretch>
        </p:blipFill>
        <p:spPr bwMode="auto">
          <a:xfrm>
            <a:off x="6472238" y="1025525"/>
            <a:ext cx="25336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2" name="Text Box 5">
            <a:extLst>
              <a:ext uri="{FF2B5EF4-FFF2-40B4-BE49-F238E27FC236}">
                <a16:creationId xmlns:a16="http://schemas.microsoft.com/office/drawing/2014/main" id="{46933D27-CC02-A5C3-5A09-A57480DB6BB1}"/>
              </a:ext>
            </a:extLst>
          </p:cNvPr>
          <p:cNvSpPr txBox="1">
            <a:spLocks noChangeArrowheads="1"/>
          </p:cNvSpPr>
          <p:nvPr/>
        </p:nvSpPr>
        <p:spPr bwMode="auto">
          <a:xfrm>
            <a:off x="0" y="685800"/>
            <a:ext cx="57467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u="none">
                <a:latin typeface="Arial" panose="020B0604020202020204" pitchFamily="34" charset="0"/>
              </a:rPr>
              <a:t>          Two positions for Hydrogens</a:t>
            </a:r>
          </a:p>
          <a:p>
            <a:pPr eaLnBrk="1" hangingPunct="1">
              <a:spcBef>
                <a:spcPct val="0"/>
              </a:spcBef>
            </a:pPr>
            <a:r>
              <a:rPr lang="en-US" altLang="en-US" u="none">
                <a:latin typeface="Arial" panose="020B0604020202020204" pitchFamily="34" charset="0"/>
              </a:rPr>
              <a:t>	- </a:t>
            </a:r>
            <a:r>
              <a:rPr lang="en-US" altLang="en-US">
                <a:latin typeface="Arial" panose="020B0604020202020204" pitchFamily="34" charset="0"/>
              </a:rPr>
              <a:t>                        </a:t>
            </a:r>
            <a:r>
              <a:rPr lang="en-US" altLang="en-US" u="none">
                <a:latin typeface="Arial" panose="020B0604020202020204" pitchFamily="34" charset="0"/>
              </a:rPr>
              <a:t> (angled up/down)</a:t>
            </a:r>
          </a:p>
          <a:p>
            <a:pPr eaLnBrk="1" hangingPunct="1">
              <a:spcBef>
                <a:spcPct val="0"/>
              </a:spcBef>
            </a:pPr>
            <a:r>
              <a:rPr lang="en-US" altLang="en-US" u="none">
                <a:latin typeface="Arial" panose="020B0604020202020204" pitchFamily="34" charset="0"/>
              </a:rPr>
              <a:t>	- </a:t>
            </a:r>
            <a:r>
              <a:rPr lang="en-US" altLang="en-US">
                <a:latin typeface="Arial" panose="020B0604020202020204" pitchFamily="34" charset="0"/>
              </a:rPr>
              <a:t>                </a:t>
            </a:r>
            <a:r>
              <a:rPr lang="en-US" altLang="en-US" u="none">
                <a:latin typeface="Arial" panose="020B0604020202020204" pitchFamily="34" charset="0"/>
              </a:rPr>
              <a:t> (straight up/down)</a:t>
            </a:r>
          </a:p>
        </p:txBody>
      </p:sp>
      <p:sp>
        <p:nvSpPr>
          <p:cNvPr id="167943" name="Rectangle 6">
            <a:extLst>
              <a:ext uri="{FF2B5EF4-FFF2-40B4-BE49-F238E27FC236}">
                <a16:creationId xmlns:a16="http://schemas.microsoft.com/office/drawing/2014/main" id="{79285CA5-8D65-3A7A-FD6F-F3D42ADC6E3A}"/>
              </a:ext>
            </a:extLst>
          </p:cNvPr>
          <p:cNvSpPr>
            <a:spLocks noChangeArrowheads="1"/>
          </p:cNvSpPr>
          <p:nvPr/>
        </p:nvSpPr>
        <p:spPr bwMode="auto">
          <a:xfrm>
            <a:off x="6350" y="4476750"/>
            <a:ext cx="939006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80000"/>
              </a:lnSpc>
            </a:pPr>
            <a:r>
              <a:rPr lang="en-US" altLang="en-US" u="none">
                <a:latin typeface="Arial" panose="020B0604020202020204" pitchFamily="34" charset="0"/>
              </a:rPr>
              <a:t>Chair cyclohexane has six </a:t>
            </a:r>
            <a:r>
              <a:rPr lang="en-US" altLang="en-US">
                <a:latin typeface="Arial" panose="020B0604020202020204" pitchFamily="34" charset="0"/>
              </a:rPr>
              <a:t>          </a:t>
            </a:r>
            <a:r>
              <a:rPr lang="en-US" altLang="en-US" u="none">
                <a:latin typeface="Arial" panose="020B0604020202020204" pitchFamily="34" charset="0"/>
              </a:rPr>
              <a:t>hydrogens </a:t>
            </a:r>
            <a:r>
              <a:rPr lang="en-US" altLang="en-US" u="none">
                <a:solidFill>
                  <a:srgbClr val="000099"/>
                </a:solidFill>
                <a:latin typeface="Arial" panose="020B0604020202020204" pitchFamily="34" charset="0"/>
              </a:rPr>
              <a:t>parallel to the ring axis</a:t>
            </a:r>
          </a:p>
          <a:p>
            <a:pPr eaLnBrk="1" hangingPunct="1">
              <a:lnSpc>
                <a:spcPct val="80000"/>
              </a:lnSpc>
            </a:pPr>
            <a:r>
              <a:rPr lang="en-US" altLang="en-US" u="none">
                <a:latin typeface="Arial" panose="020B0604020202020204" pitchFamily="34" charset="0"/>
              </a:rPr>
              <a:t> &amp; six </a:t>
            </a:r>
            <a:r>
              <a:rPr lang="en-US" altLang="en-US">
                <a:latin typeface="Arial" panose="020B0604020202020204" pitchFamily="34" charset="0"/>
              </a:rPr>
              <a:t>                                </a:t>
            </a:r>
            <a:r>
              <a:rPr lang="en-US" altLang="en-US" u="none">
                <a:latin typeface="Arial" panose="020B0604020202020204" pitchFamily="34" charset="0"/>
              </a:rPr>
              <a:t>hydrogens around the </a:t>
            </a:r>
            <a:r>
              <a:rPr lang="en-US" altLang="en-US" u="none">
                <a:solidFill>
                  <a:srgbClr val="000099"/>
                </a:solidFill>
                <a:latin typeface="Arial" panose="020B0604020202020204" pitchFamily="34" charset="0"/>
              </a:rPr>
              <a:t>ring equator</a:t>
            </a:r>
            <a:r>
              <a:rPr lang="en-CA" altLang="en-US" b="1" u="none">
                <a:solidFill>
                  <a:srgbClr val="000099"/>
                </a:solidFill>
                <a:latin typeface="Arial" panose="020B0604020202020204" pitchFamily="34" charset="0"/>
              </a:rPr>
              <a:t> </a:t>
            </a:r>
          </a:p>
        </p:txBody>
      </p:sp>
      <p:sp>
        <p:nvSpPr>
          <p:cNvPr id="167944" name="Text Box 7">
            <a:extLst>
              <a:ext uri="{FF2B5EF4-FFF2-40B4-BE49-F238E27FC236}">
                <a16:creationId xmlns:a16="http://schemas.microsoft.com/office/drawing/2014/main" id="{330FD0DB-158D-007B-F7AF-5D63A99F5C33}"/>
              </a:ext>
            </a:extLst>
          </p:cNvPr>
          <p:cNvSpPr txBox="1">
            <a:spLocks noChangeArrowheads="1"/>
          </p:cNvSpPr>
          <p:nvPr/>
        </p:nvSpPr>
        <p:spPr bwMode="auto">
          <a:xfrm>
            <a:off x="0" y="5378450"/>
            <a:ext cx="89789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200" u="none">
                <a:latin typeface="Arial" panose="020B0604020202020204" pitchFamily="34" charset="0"/>
              </a:rPr>
              <a:t>-Axial bonds alternate </a:t>
            </a:r>
            <a:r>
              <a:rPr lang="en-US" altLang="en-US" sz="2200" u="none">
                <a:solidFill>
                  <a:srgbClr val="C00000"/>
                </a:solidFill>
                <a:latin typeface="Arial" panose="020B0604020202020204" pitchFamily="34" charset="0"/>
              </a:rPr>
              <a:t>up and down </a:t>
            </a:r>
            <a:r>
              <a:rPr lang="en-US" altLang="en-US" sz="2200" u="none">
                <a:latin typeface="Arial" panose="020B0604020202020204" pitchFamily="34" charset="0"/>
              </a:rPr>
              <a:t>around ring</a:t>
            </a:r>
          </a:p>
          <a:p>
            <a:pPr>
              <a:spcBef>
                <a:spcPct val="0"/>
              </a:spcBef>
            </a:pPr>
            <a:r>
              <a:rPr lang="en-US" altLang="en-US" sz="2200" u="none">
                <a:latin typeface="Arial" panose="020B0604020202020204" pitchFamily="34" charset="0"/>
              </a:rPr>
              <a:t>-Equatorial bonds alternate </a:t>
            </a:r>
            <a:r>
              <a:rPr lang="en-US" altLang="en-US" sz="2200" u="none">
                <a:solidFill>
                  <a:srgbClr val="C00000"/>
                </a:solidFill>
                <a:latin typeface="Arial" panose="020B0604020202020204" pitchFamily="34" charset="0"/>
              </a:rPr>
              <a:t>up and down </a:t>
            </a:r>
            <a:r>
              <a:rPr lang="en-US" altLang="en-US" sz="2200" u="none">
                <a:latin typeface="Arial" panose="020B0604020202020204" pitchFamily="34" charset="0"/>
              </a:rPr>
              <a:t>around ring</a:t>
            </a:r>
          </a:p>
          <a:p>
            <a:pPr>
              <a:spcBef>
                <a:spcPct val="0"/>
              </a:spcBef>
            </a:pPr>
            <a:r>
              <a:rPr lang="en-US" altLang="en-US" sz="2200" u="none">
                <a:latin typeface="Arial" panose="020B0604020202020204" pitchFamily="34" charset="0"/>
              </a:rPr>
              <a:t>-Each ring carbon has </a:t>
            </a:r>
            <a:r>
              <a:rPr lang="en-US" altLang="en-US" sz="2200" u="none">
                <a:solidFill>
                  <a:srgbClr val="C00000"/>
                </a:solidFill>
                <a:latin typeface="Arial" panose="020B0604020202020204" pitchFamily="34" charset="0"/>
              </a:rPr>
              <a:t>one up </a:t>
            </a:r>
            <a:r>
              <a:rPr lang="en-US" altLang="en-US" sz="2200" u="none">
                <a:latin typeface="Arial" panose="020B0604020202020204" pitchFamily="34" charset="0"/>
              </a:rPr>
              <a:t>and </a:t>
            </a:r>
            <a:r>
              <a:rPr lang="en-US" altLang="en-US" sz="2200" u="none">
                <a:solidFill>
                  <a:srgbClr val="C00000"/>
                </a:solidFill>
                <a:latin typeface="Arial" panose="020B0604020202020204" pitchFamily="34" charset="0"/>
              </a:rPr>
              <a:t>one down </a:t>
            </a:r>
            <a:r>
              <a:rPr lang="en-US" altLang="en-US" sz="2200" u="none">
                <a:latin typeface="Arial" panose="020B0604020202020204" pitchFamily="34" charset="0"/>
              </a:rPr>
              <a:t>bond attached to it</a:t>
            </a:r>
          </a:p>
          <a:p>
            <a:pPr>
              <a:spcBef>
                <a:spcPct val="0"/>
              </a:spcBef>
            </a:pPr>
            <a:r>
              <a:rPr lang="en-US" altLang="en-US" sz="2200" u="none">
                <a:latin typeface="Arial" panose="020B0604020202020204" pitchFamily="34" charset="0"/>
              </a:rPr>
              <a:t>-Each ring carbon has </a:t>
            </a:r>
            <a:r>
              <a:rPr lang="en-US" altLang="en-US" sz="2200" u="none">
                <a:solidFill>
                  <a:srgbClr val="C00000"/>
                </a:solidFill>
                <a:latin typeface="Arial" panose="020B0604020202020204" pitchFamily="34" charset="0"/>
              </a:rPr>
              <a:t>one axial </a:t>
            </a:r>
            <a:r>
              <a:rPr lang="en-US" altLang="en-US" sz="2200" u="none">
                <a:latin typeface="Arial" panose="020B0604020202020204" pitchFamily="34" charset="0"/>
              </a:rPr>
              <a:t>and </a:t>
            </a:r>
            <a:r>
              <a:rPr lang="en-US" altLang="en-US" sz="2200" u="none">
                <a:solidFill>
                  <a:srgbClr val="C00000"/>
                </a:solidFill>
                <a:latin typeface="Arial" panose="020B0604020202020204" pitchFamily="34" charset="0"/>
              </a:rPr>
              <a:t>one equatorial </a:t>
            </a:r>
            <a:r>
              <a:rPr lang="en-US" altLang="en-US" sz="2200" u="none">
                <a:latin typeface="Arial" panose="020B0604020202020204" pitchFamily="34" charset="0"/>
              </a:rPr>
              <a:t>bond attached to it</a:t>
            </a:r>
          </a:p>
          <a:p>
            <a:pPr>
              <a:spcBef>
                <a:spcPct val="0"/>
              </a:spcBef>
            </a:pPr>
            <a:endParaRPr lang="en-US" altLang="en-US" sz="2200" u="none">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B9C5D206-1709-38C3-4A3D-4D464A9D1146}"/>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139B1DBB-5068-46EB-A035-26FFF84D8F4B}" type="slidenum">
              <a:rPr lang="en-US" altLang="en-US" sz="1400" smtClean="0"/>
              <a:pPr>
                <a:spcBef>
                  <a:spcPct val="0"/>
                </a:spcBef>
                <a:buFontTx/>
                <a:buNone/>
                <a:defRPr/>
              </a:pPr>
              <a:t>98</a:t>
            </a:fld>
            <a:endParaRPr lang="en-US" altLang="en-US" sz="1400"/>
          </a:p>
        </p:txBody>
      </p:sp>
      <p:graphicFrame>
        <p:nvGraphicFramePr>
          <p:cNvPr id="229378" name="Object 2">
            <a:extLst>
              <a:ext uri="{FF2B5EF4-FFF2-40B4-BE49-F238E27FC236}">
                <a16:creationId xmlns:a16="http://schemas.microsoft.com/office/drawing/2014/main" id="{E052F854-8CBD-E7AF-CE06-5754C010744D}"/>
              </a:ext>
            </a:extLst>
          </p:cNvPr>
          <p:cNvGraphicFramePr>
            <a:graphicFrameLocks noChangeAspect="1"/>
          </p:cNvGraphicFramePr>
          <p:nvPr/>
        </p:nvGraphicFramePr>
        <p:xfrm>
          <a:off x="3178175" y="893763"/>
          <a:ext cx="2849563" cy="1973262"/>
        </p:xfrm>
        <a:graphic>
          <a:graphicData uri="http://schemas.openxmlformats.org/presentationml/2006/ole">
            <mc:AlternateContent xmlns:mc="http://schemas.openxmlformats.org/markup-compatibility/2006">
              <mc:Choice xmlns:v="urn:schemas-microsoft-com:vml" Requires="v">
                <p:oleObj name="CS ChemDraw Drawing" r:id="rId2" imgW="1824228" imgH="1261872" progId="ChemDraw.Document.6.0">
                  <p:embed/>
                </p:oleObj>
              </mc:Choice>
              <mc:Fallback>
                <p:oleObj name="CS ChemDraw Drawing" r:id="rId2" imgW="1824228" imgH="1261872" progId="ChemDraw.Document.6.0">
                  <p:embed/>
                  <p:pic>
                    <p:nvPicPr>
                      <p:cNvPr id="229378" name="Object 2">
                        <a:extLst>
                          <a:ext uri="{FF2B5EF4-FFF2-40B4-BE49-F238E27FC236}">
                            <a16:creationId xmlns:a16="http://schemas.microsoft.com/office/drawing/2014/main" id="{E052F854-8CBD-E7AF-CE06-5754C0107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893763"/>
                        <a:ext cx="2849563" cy="197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64" name="Rectangle 3">
            <a:extLst>
              <a:ext uri="{FF2B5EF4-FFF2-40B4-BE49-F238E27FC236}">
                <a16:creationId xmlns:a16="http://schemas.microsoft.com/office/drawing/2014/main" id="{F1559B60-4E22-C510-2F87-E38171AED6FE}"/>
              </a:ext>
            </a:extLst>
          </p:cNvPr>
          <p:cNvSpPr>
            <a:spLocks noChangeArrowheads="1"/>
          </p:cNvSpPr>
          <p:nvPr/>
        </p:nvSpPr>
        <p:spPr bwMode="auto">
          <a:xfrm>
            <a:off x="271463" y="274638"/>
            <a:ext cx="7581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Clr>
                <a:srgbClr val="B50069"/>
              </a:buClr>
              <a:buSzPct val="75000"/>
              <a:buFont typeface="Monotype Sorts"/>
              <a:buNone/>
            </a:pPr>
            <a:r>
              <a:rPr lang="en-US" altLang="en-US" sz="2000" b="1" u="none">
                <a:latin typeface="Arial" panose="020B0604020202020204" pitchFamily="34" charset="0"/>
              </a:rPr>
              <a:t>In a chair conformation, six H are </a:t>
            </a:r>
            <a:r>
              <a:rPr lang="en-US" altLang="en-US" sz="2000" b="1" u="none">
                <a:solidFill>
                  <a:srgbClr val="B50069"/>
                </a:solidFill>
                <a:latin typeface="Arial" panose="020B0604020202020204" pitchFamily="34" charset="0"/>
              </a:rPr>
              <a:t>equatorial</a:t>
            </a:r>
            <a:r>
              <a:rPr lang="en-US" altLang="en-US" sz="2000" b="1" u="none">
                <a:latin typeface="Arial" panose="020B0604020202020204" pitchFamily="34" charset="0"/>
              </a:rPr>
              <a:t> and six are </a:t>
            </a:r>
            <a:r>
              <a:rPr lang="en-US" altLang="en-US" sz="2000" b="1" u="none">
                <a:solidFill>
                  <a:srgbClr val="B50069"/>
                </a:solidFill>
                <a:latin typeface="Arial" panose="020B0604020202020204" pitchFamily="34" charset="0"/>
              </a:rPr>
              <a:t>axial</a:t>
            </a:r>
            <a:r>
              <a:rPr lang="en-US" altLang="en-US" sz="2000" b="1" u="none">
                <a:latin typeface="Arial" panose="020B0604020202020204" pitchFamily="34" charset="0"/>
              </a:rPr>
              <a:t>:</a:t>
            </a:r>
          </a:p>
        </p:txBody>
      </p:sp>
      <p:sp>
        <p:nvSpPr>
          <p:cNvPr id="229384" name="Text Box 8">
            <a:extLst>
              <a:ext uri="{FF2B5EF4-FFF2-40B4-BE49-F238E27FC236}">
                <a16:creationId xmlns:a16="http://schemas.microsoft.com/office/drawing/2014/main" id="{BCEA4BC0-C04B-162D-E751-2D8A3848120E}"/>
              </a:ext>
            </a:extLst>
          </p:cNvPr>
          <p:cNvSpPr txBox="1">
            <a:spLocks noChangeArrowheads="1"/>
          </p:cNvSpPr>
          <p:nvPr/>
        </p:nvSpPr>
        <p:spPr bwMode="auto">
          <a:xfrm>
            <a:off x="6613525" y="1808163"/>
            <a:ext cx="139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solidFill>
                  <a:srgbClr val="FC0128"/>
                </a:solidFill>
                <a:latin typeface="Arial" panose="020B0604020202020204" pitchFamily="34" charset="0"/>
              </a:rPr>
              <a:t>equatorial</a:t>
            </a:r>
          </a:p>
        </p:txBody>
      </p:sp>
      <p:sp>
        <p:nvSpPr>
          <p:cNvPr id="229385" name="Text Box 9">
            <a:extLst>
              <a:ext uri="{FF2B5EF4-FFF2-40B4-BE49-F238E27FC236}">
                <a16:creationId xmlns:a16="http://schemas.microsoft.com/office/drawing/2014/main" id="{E7C3B54C-15A1-7313-E666-74420E0DA4F2}"/>
              </a:ext>
            </a:extLst>
          </p:cNvPr>
          <p:cNvSpPr txBox="1">
            <a:spLocks noChangeArrowheads="1"/>
          </p:cNvSpPr>
          <p:nvPr/>
        </p:nvSpPr>
        <p:spPr bwMode="auto">
          <a:xfrm>
            <a:off x="1774825" y="1808163"/>
            <a:ext cx="74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solidFill>
                  <a:schemeClr val="accent2"/>
                </a:solidFill>
                <a:latin typeface="Arial" panose="020B0604020202020204" pitchFamily="34" charset="0"/>
              </a:rPr>
              <a:t>axial</a:t>
            </a:r>
          </a:p>
        </p:txBody>
      </p:sp>
      <p:sp>
        <p:nvSpPr>
          <p:cNvPr id="229386" name="Line 10">
            <a:extLst>
              <a:ext uri="{FF2B5EF4-FFF2-40B4-BE49-F238E27FC236}">
                <a16:creationId xmlns:a16="http://schemas.microsoft.com/office/drawing/2014/main" id="{3890D4FD-EA89-71E4-293A-0E8AC40E8D93}"/>
              </a:ext>
            </a:extLst>
          </p:cNvPr>
          <p:cNvSpPr>
            <a:spLocks noChangeShapeType="1"/>
          </p:cNvSpPr>
          <p:nvPr/>
        </p:nvSpPr>
        <p:spPr bwMode="auto">
          <a:xfrm rot="851764" flipH="1">
            <a:off x="6032500" y="1854200"/>
            <a:ext cx="584200"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29387" name="Line 11">
            <a:extLst>
              <a:ext uri="{FF2B5EF4-FFF2-40B4-BE49-F238E27FC236}">
                <a16:creationId xmlns:a16="http://schemas.microsoft.com/office/drawing/2014/main" id="{F60E8014-CB48-92BA-3720-31450D018551}"/>
              </a:ext>
            </a:extLst>
          </p:cNvPr>
          <p:cNvSpPr>
            <a:spLocks noChangeShapeType="1"/>
          </p:cNvSpPr>
          <p:nvPr/>
        </p:nvSpPr>
        <p:spPr bwMode="auto">
          <a:xfrm flipH="1">
            <a:off x="5765800" y="2070100"/>
            <a:ext cx="787400"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29388" name="Line 12">
            <a:extLst>
              <a:ext uri="{FF2B5EF4-FFF2-40B4-BE49-F238E27FC236}">
                <a16:creationId xmlns:a16="http://schemas.microsoft.com/office/drawing/2014/main" id="{AB8056A8-9A44-445E-029F-AAED01AFBF4B}"/>
              </a:ext>
            </a:extLst>
          </p:cNvPr>
          <p:cNvSpPr>
            <a:spLocks noChangeShapeType="1"/>
          </p:cNvSpPr>
          <p:nvPr/>
        </p:nvSpPr>
        <p:spPr bwMode="auto">
          <a:xfrm flipV="1">
            <a:off x="2540000" y="1384300"/>
            <a:ext cx="1409700" cy="55880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29389" name="Line 13">
            <a:extLst>
              <a:ext uri="{FF2B5EF4-FFF2-40B4-BE49-F238E27FC236}">
                <a16:creationId xmlns:a16="http://schemas.microsoft.com/office/drawing/2014/main" id="{4539FBAF-F668-B2AE-C73A-78170AC32740}"/>
              </a:ext>
            </a:extLst>
          </p:cNvPr>
          <p:cNvSpPr>
            <a:spLocks noChangeShapeType="1"/>
          </p:cNvSpPr>
          <p:nvPr/>
        </p:nvSpPr>
        <p:spPr bwMode="auto">
          <a:xfrm>
            <a:off x="2552700" y="2108200"/>
            <a:ext cx="1181100" cy="30480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168971" name="Text Box 25">
            <a:extLst>
              <a:ext uri="{FF2B5EF4-FFF2-40B4-BE49-F238E27FC236}">
                <a16:creationId xmlns:a16="http://schemas.microsoft.com/office/drawing/2014/main" id="{FBC6A10A-4100-21BE-F58C-42BC6DC6DBEC}"/>
              </a:ext>
            </a:extLst>
          </p:cNvPr>
          <p:cNvSpPr txBox="1">
            <a:spLocks noChangeArrowheads="1"/>
          </p:cNvSpPr>
          <p:nvPr/>
        </p:nvSpPr>
        <p:spPr bwMode="auto">
          <a:xfrm>
            <a:off x="238125" y="3389313"/>
            <a:ext cx="455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000" b="1" u="none">
                <a:latin typeface="Arial" panose="020B0604020202020204" pitchFamily="34" charset="0"/>
              </a:rPr>
              <a:t>Drawing a molecule of cyclohexane: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93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93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93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93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9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229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4" grpId="0"/>
      <p:bldP spid="22938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a:extLst>
              <a:ext uri="{FF2B5EF4-FFF2-40B4-BE49-F238E27FC236}">
                <a16:creationId xmlns:a16="http://schemas.microsoft.com/office/drawing/2014/main" id="{F7BF1CD0-DA71-D884-C390-042FF6D36154}"/>
              </a:ext>
            </a:extLst>
          </p:cNvPr>
          <p:cNvSpPr>
            <a:spLocks noGrp="1"/>
          </p:cNvSpPr>
          <p:nvPr>
            <p:ph type="sldNum" sz="quarter" idx="12"/>
          </p:nvPr>
        </p:nvSpPr>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fld id="{196ACFE4-B313-486C-9BB9-238F4C4A2506}" type="slidenum">
              <a:rPr lang="en-US" altLang="en-US" sz="1400" smtClean="0"/>
              <a:pPr>
                <a:spcBef>
                  <a:spcPct val="0"/>
                </a:spcBef>
                <a:buFontTx/>
                <a:buNone/>
                <a:defRPr/>
              </a:pPr>
              <a:t>99</a:t>
            </a:fld>
            <a:endParaRPr lang="en-US" altLang="en-US" sz="1400"/>
          </a:p>
        </p:txBody>
      </p:sp>
      <p:pic>
        <p:nvPicPr>
          <p:cNvPr id="169987" name="Picture 4">
            <a:extLst>
              <a:ext uri="{FF2B5EF4-FFF2-40B4-BE49-F238E27FC236}">
                <a16:creationId xmlns:a16="http://schemas.microsoft.com/office/drawing/2014/main" id="{3DBC186E-EAD1-07E7-7B2A-88880E7ED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1328738"/>
            <a:ext cx="8126412"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Rectangle 3">
            <a:extLst>
              <a:ext uri="{FF2B5EF4-FFF2-40B4-BE49-F238E27FC236}">
                <a16:creationId xmlns:a16="http://schemas.microsoft.com/office/drawing/2014/main" id="{E7133EBB-A2FC-3D1B-A936-F916D1996C5B}"/>
              </a:ext>
            </a:extLst>
          </p:cNvPr>
          <p:cNvSpPr>
            <a:spLocks noChangeArrowheads="1"/>
          </p:cNvSpPr>
          <p:nvPr/>
        </p:nvSpPr>
        <p:spPr bwMode="auto">
          <a:xfrm>
            <a:off x="1793875" y="690563"/>
            <a:ext cx="7462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buClr>
                <a:srgbClr val="B50069"/>
              </a:buClr>
              <a:buSzPct val="75000"/>
              <a:buFont typeface="Monotype Sorts"/>
              <a:buNone/>
            </a:pPr>
            <a:r>
              <a:rPr lang="en-US" altLang="en-US" sz="2000" b="1" u="none">
                <a:latin typeface="Arial" panose="020B0604020202020204" pitchFamily="34" charset="0"/>
              </a:rPr>
              <a:t>How </a:t>
            </a:r>
            <a:r>
              <a:rPr lang="en-US" altLang="en-US" sz="2000" b="1">
                <a:solidFill>
                  <a:srgbClr val="FF0000"/>
                </a:solidFill>
                <a:latin typeface="Arial" panose="020B0604020202020204" pitchFamily="34" charset="0"/>
              </a:rPr>
              <a:t>NOT TO DRAW </a:t>
            </a:r>
            <a:r>
              <a:rPr lang="en-US" altLang="en-US" sz="2000" b="1" u="none">
                <a:latin typeface="Arial" panose="020B0604020202020204" pitchFamily="34" charset="0"/>
              </a:rPr>
              <a:t>the cyclohexane chair:</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
      <a:dk1>
        <a:srgbClr val="000000"/>
      </a:dk1>
      <a:lt1>
        <a:srgbClr val="FFFFFF"/>
      </a:lt1>
      <a:dk2>
        <a:srgbClr val="FF0101"/>
      </a:dk2>
      <a:lt2>
        <a:srgbClr val="0066FF"/>
      </a:lt2>
      <a:accent1>
        <a:srgbClr val="0000FF"/>
      </a:accent1>
      <a:accent2>
        <a:srgbClr val="666633"/>
      </a:accent2>
      <a:accent3>
        <a:srgbClr val="FFFFFF"/>
      </a:accent3>
      <a:accent4>
        <a:srgbClr val="000000"/>
      </a:accent4>
      <a:accent5>
        <a:srgbClr val="AAAAFF"/>
      </a:accent5>
      <a:accent6>
        <a:srgbClr val="5C5C2D"/>
      </a:accent6>
      <a:hlink>
        <a:srgbClr val="0033CC"/>
      </a:hlink>
      <a:folHlink>
        <a:srgbClr val="9933FF"/>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B2B2B2"/>
        </a:lt1>
        <a:dk2>
          <a:srgbClr val="FF0101"/>
        </a:dk2>
        <a:lt2>
          <a:srgbClr val="333333"/>
        </a:lt2>
        <a:accent1>
          <a:srgbClr val="0000FF"/>
        </a:accent1>
        <a:accent2>
          <a:srgbClr val="666633"/>
        </a:accent2>
        <a:accent3>
          <a:srgbClr val="D5D5D5"/>
        </a:accent3>
        <a:accent4>
          <a:srgbClr val="000000"/>
        </a:accent4>
        <a:accent5>
          <a:srgbClr val="AAAAFF"/>
        </a:accent5>
        <a:accent6>
          <a:srgbClr val="5C5C2D"/>
        </a:accent6>
        <a:hlink>
          <a:srgbClr val="0033CC"/>
        </a:hlink>
        <a:folHlink>
          <a:srgbClr val="9933FF"/>
        </a:folHlink>
      </a:clrScheme>
      <a:clrMap bg1="lt1" tx1="dk1" bg2="lt2" tx2="dk2" accent1="accent1" accent2="accent2" accent3="accent3" accent4="accent4" accent5="accent5" accent6="accent6" hlink="hlink" folHlink="folHlink"/>
    </a:extraClrScheme>
    <a:extraClrScheme>
      <a:clrScheme name="1_Default Design 9">
        <a:dk1>
          <a:srgbClr val="000000"/>
        </a:dk1>
        <a:lt1>
          <a:srgbClr val="C0C0C0"/>
        </a:lt1>
        <a:dk2>
          <a:srgbClr val="FF0101"/>
        </a:dk2>
        <a:lt2>
          <a:srgbClr val="333333"/>
        </a:lt2>
        <a:accent1>
          <a:srgbClr val="0000FF"/>
        </a:accent1>
        <a:accent2>
          <a:srgbClr val="666633"/>
        </a:accent2>
        <a:accent3>
          <a:srgbClr val="DCDCDC"/>
        </a:accent3>
        <a:accent4>
          <a:srgbClr val="000000"/>
        </a:accent4>
        <a:accent5>
          <a:srgbClr val="AAAAFF"/>
        </a:accent5>
        <a:accent6>
          <a:srgbClr val="5C5C2D"/>
        </a:accent6>
        <a:hlink>
          <a:srgbClr val="0033CC"/>
        </a:hlink>
        <a:folHlink>
          <a:srgbClr val="9933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9986</TotalTime>
  <Words>8811</Words>
  <Application>Microsoft Office PowerPoint</Application>
  <PresentationFormat>On-screen Show (4:3)</PresentationFormat>
  <Paragraphs>1004</Paragraphs>
  <Slides>121</Slides>
  <Notes>34</Notes>
  <HiddenSlides>1</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3</vt:i4>
      </vt:variant>
      <vt:variant>
        <vt:lpstr>Slide Titles</vt:lpstr>
      </vt:variant>
      <vt:variant>
        <vt:i4>121</vt:i4>
      </vt:variant>
    </vt:vector>
  </HeadingPairs>
  <TitlesOfParts>
    <vt:vector size="139" baseType="lpstr">
      <vt:lpstr>Symbol</vt:lpstr>
      <vt:lpstr>Noto Sans Symbols</vt:lpstr>
      <vt:lpstr>Tahoma</vt:lpstr>
      <vt:lpstr>Verdana</vt:lpstr>
      <vt:lpstr>Arial</vt:lpstr>
      <vt:lpstr>Book Antiqua</vt:lpstr>
      <vt:lpstr>Monotype Sorts</vt:lpstr>
      <vt:lpstr>Calibri</vt:lpstr>
      <vt:lpstr>Times New Roman</vt:lpstr>
      <vt:lpstr>Wingdings</vt:lpstr>
      <vt:lpstr>Blank Presentation</vt:lpstr>
      <vt:lpstr>Default Design</vt:lpstr>
      <vt:lpstr>2_Default Design</vt:lpstr>
      <vt:lpstr>Office Theme</vt:lpstr>
      <vt:lpstr>508 Lecture</vt:lpstr>
      <vt:lpstr>CS ChemDraw Drawing</vt:lpstr>
      <vt:lpstr>ISISServer</vt:lpstr>
      <vt:lpstr>Bitmap Image</vt:lpstr>
      <vt:lpstr>PowerPoint Presentation</vt:lpstr>
      <vt:lpstr>Chapter Objectives</vt:lpstr>
      <vt:lpstr>Chemical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Branched Substituents</vt:lpstr>
      <vt:lpstr>Common versus Systematic Nomenclature </vt:lpstr>
      <vt:lpstr>PowerPoint Presentation</vt:lpstr>
      <vt:lpstr>PowerPoint Presentation</vt:lpstr>
      <vt:lpstr>Monosubstituted Cycloalkanes Examples</vt:lpstr>
      <vt:lpstr>Disubstituted Cycloalkanes Examples</vt:lpstr>
      <vt:lpstr>Multi-Substituted Cycloalkanes_Two Substituents with the Same Low Number</vt:lpstr>
      <vt:lpstr>PowerPoint Presentation</vt:lpstr>
      <vt:lpstr>Classification of Alkyl Halides</vt:lpstr>
      <vt:lpstr>Common versus Systematic Nomenclature</vt:lpstr>
      <vt:lpstr>Nomenclature of Alkyl Halides</vt:lpstr>
      <vt:lpstr>Ethers</vt:lpstr>
      <vt:lpstr>Common Names of Ethers</vt:lpstr>
      <vt:lpstr>Systematic Names of Ethers</vt:lpstr>
      <vt:lpstr>Classification of Alcohols</vt:lpstr>
      <vt:lpstr>Common Names of Alcohol</vt:lpstr>
      <vt:lpstr>Systematic Names of Alcohols (1 of 2)</vt:lpstr>
      <vt:lpstr>Systematic Names of Alcohols (2 of 2)</vt:lpstr>
      <vt:lpstr>Compounds with Two OH Groups</vt:lpstr>
      <vt:lpstr>Nomenclature of Alcohols (1 of 4)</vt:lpstr>
      <vt:lpstr>Nomenclature of Alcohols (2 of 4)</vt:lpstr>
      <vt:lpstr>Nomenclature of Alcohols (3 of 4)</vt:lpstr>
      <vt:lpstr>Nomenclature of Alcohols (4 of 4)</vt:lpstr>
      <vt:lpstr>A Substituent is a Prefix A Functional Group is a Suffix</vt:lpstr>
      <vt:lpstr>Classification of Amines</vt:lpstr>
      <vt:lpstr>Classification of Amines versus Alkyl Halides and Alcohols</vt:lpstr>
      <vt:lpstr>Common Names of Amines</vt:lpstr>
      <vt:lpstr>Systematic Names of Amines</vt:lpstr>
      <vt:lpstr>Nomenclature of Amines (1 of 2)</vt:lpstr>
      <vt:lpstr>Nomenclature of Amines (2 of 2)</vt:lpstr>
      <vt:lpstr>Quaternary Ammonium Salts</vt:lpstr>
      <vt:lpstr>Summary of Nomenclature</vt:lpstr>
      <vt:lpstr>The Structure of an Alkyl Halide</vt:lpstr>
      <vt:lpstr>The Structure of an Alcohol Resembles the Structure of Water</vt:lpstr>
      <vt:lpstr>The Structure of an Ether Resembles the Structure of Water</vt:lpstr>
      <vt:lpstr>The Structures of Amines</vt:lpstr>
      <vt:lpstr>Common Names</vt:lpstr>
      <vt:lpstr>Naming complex organic compounds </vt:lpstr>
      <vt:lpstr>Functional Groups and Intermolecular Forces</vt:lpstr>
      <vt:lpstr>PowerPoint Presentation</vt:lpstr>
      <vt:lpstr>Dipole–Dipole Interactions</vt:lpstr>
      <vt:lpstr>Hydrogen Bonding</vt:lpstr>
      <vt:lpstr>Hydrogen Bonds in Amines</vt:lpstr>
      <vt:lpstr>London Forces (Dispersion forces)</vt:lpstr>
      <vt:lpstr>Intermolecular Forces and Physical Properties:  Boiling point and Melting point</vt:lpstr>
      <vt:lpstr>PowerPoint Presentation</vt:lpstr>
      <vt:lpstr>Branching Lowers the Boiling Point</vt:lpstr>
      <vt:lpstr>Intermolecular Forces and Physical Properties: Boiling point and melting point</vt:lpstr>
      <vt:lpstr>Intermolecular Forces and Physical Properties: Boiling point and melting point</vt:lpstr>
      <vt:lpstr>Melting Points</vt:lpstr>
      <vt:lpstr>PowerPoint Presentation</vt:lpstr>
      <vt:lpstr>Solubility: Like Dissolves Like</vt:lpstr>
      <vt:lpstr>Hydrophilicity and Hydrophobicity</vt:lpstr>
      <vt:lpstr>Relative Solubility in Water</vt:lpstr>
      <vt:lpstr>Solubility of Branched vs Unbranched 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Cycloalkane strain energies</vt:lpstr>
      <vt:lpstr>PowerPoint Presentation</vt:lpstr>
      <vt:lpstr>PowerPoint Presentation</vt:lpstr>
      <vt:lpstr>PowerPoint Presentation</vt:lpstr>
      <vt:lpstr>Bent (Banana) Bonds of Cyclopropane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Only Difference Between Starch and Cotton is an Equatorial Bond versus an Axial Bond</vt:lpstr>
      <vt:lpstr>Disubstituted Cyclohexanes: Cis and Trans Isomers</vt:lpstr>
      <vt:lpstr>Each Isomer Has Two Chair Conformers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Rings Can Be Trans Fused or Cis Fused</vt:lpstr>
      <vt:lpstr>The Steroid Ring System</vt:lpstr>
      <vt:lpstr>Conformations and Drug Action</vt:lpstr>
      <vt:lpstr>Conformations and Drug Action</vt:lpstr>
      <vt:lpstr>PowerPoint Presentation</vt:lpstr>
    </vt:vector>
  </TitlesOfParts>
  <Company>U of 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 A. Winnik</dc:creator>
  <cp:lastModifiedBy>Shadi Dalili</cp:lastModifiedBy>
  <cp:revision>460</cp:revision>
  <dcterms:created xsi:type="dcterms:W3CDTF">2001-12-15T19:19:32Z</dcterms:created>
  <dcterms:modified xsi:type="dcterms:W3CDTF">2024-08-31T16:22:50Z</dcterms:modified>
</cp:coreProperties>
</file>